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handoutMasterIdLst>
    <p:handoutMasterId r:id="rId52"/>
  </p:handoutMasterIdLst>
  <p:sldIdLst>
    <p:sldId id="257" r:id="rId2"/>
    <p:sldId id="259" r:id="rId3"/>
    <p:sldId id="260" r:id="rId4"/>
    <p:sldId id="262" r:id="rId5"/>
    <p:sldId id="264" r:id="rId6"/>
    <p:sldId id="261" r:id="rId7"/>
    <p:sldId id="265" r:id="rId8"/>
    <p:sldId id="269" r:id="rId9"/>
    <p:sldId id="263" r:id="rId10"/>
    <p:sldId id="266" r:id="rId11"/>
    <p:sldId id="267" r:id="rId12"/>
    <p:sldId id="270" r:id="rId13"/>
    <p:sldId id="271" r:id="rId14"/>
    <p:sldId id="273" r:id="rId15"/>
    <p:sldId id="268" r:id="rId16"/>
    <p:sldId id="274" r:id="rId17"/>
    <p:sldId id="275" r:id="rId18"/>
    <p:sldId id="276" r:id="rId19"/>
    <p:sldId id="278" r:id="rId20"/>
    <p:sldId id="279" r:id="rId21"/>
    <p:sldId id="277" r:id="rId22"/>
    <p:sldId id="272" r:id="rId23"/>
    <p:sldId id="280" r:id="rId24"/>
    <p:sldId id="258" r:id="rId25"/>
    <p:sldId id="281" r:id="rId26"/>
    <p:sldId id="284" r:id="rId27"/>
    <p:sldId id="283" r:id="rId28"/>
    <p:sldId id="305" r:id="rId29"/>
    <p:sldId id="282" r:id="rId30"/>
    <p:sldId id="285" r:id="rId31"/>
    <p:sldId id="286" r:id="rId32"/>
    <p:sldId id="287" r:id="rId33"/>
    <p:sldId id="288" r:id="rId34"/>
    <p:sldId id="289" r:id="rId35"/>
    <p:sldId id="290" r:id="rId36"/>
    <p:sldId id="292" r:id="rId37"/>
    <p:sldId id="294" r:id="rId38"/>
    <p:sldId id="293" r:id="rId39"/>
    <p:sldId id="291" r:id="rId40"/>
    <p:sldId id="295" r:id="rId41"/>
    <p:sldId id="296" r:id="rId42"/>
    <p:sldId id="298" r:id="rId43"/>
    <p:sldId id="297" r:id="rId44"/>
    <p:sldId id="299" r:id="rId45"/>
    <p:sldId id="300" r:id="rId46"/>
    <p:sldId id="301" r:id="rId47"/>
    <p:sldId id="302" r:id="rId48"/>
    <p:sldId id="303" r:id="rId49"/>
    <p:sldId id="304" r:id="rId5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1BE2B4-AC23-4FB5-A25F-8BD5FCB83D57}">
          <p14:sldIdLst>
            <p14:sldId id="257"/>
            <p14:sldId id="259"/>
            <p14:sldId id="260"/>
            <p14:sldId id="262"/>
            <p14:sldId id="264"/>
            <p14:sldId id="261"/>
            <p14:sldId id="265"/>
            <p14:sldId id="269"/>
            <p14:sldId id="263"/>
            <p14:sldId id="266"/>
            <p14:sldId id="267"/>
            <p14:sldId id="270"/>
            <p14:sldId id="271"/>
            <p14:sldId id="273"/>
            <p14:sldId id="268"/>
            <p14:sldId id="274"/>
            <p14:sldId id="275"/>
            <p14:sldId id="276"/>
            <p14:sldId id="278"/>
            <p14:sldId id="279"/>
            <p14:sldId id="277"/>
            <p14:sldId id="272"/>
            <p14:sldId id="280"/>
          </p14:sldIdLst>
        </p14:section>
        <p14:section name="Cluster analysis" id="{020CEE5F-C456-40A4-AE9E-EE28458550D8}">
          <p14:sldIdLst>
            <p14:sldId id="258"/>
            <p14:sldId id="281"/>
            <p14:sldId id="284"/>
            <p14:sldId id="283"/>
            <p14:sldId id="305"/>
            <p14:sldId id="282"/>
            <p14:sldId id="285"/>
            <p14:sldId id="286"/>
            <p14:sldId id="287"/>
            <p14:sldId id="288"/>
            <p14:sldId id="289"/>
            <p14:sldId id="290"/>
            <p14:sldId id="292"/>
            <p14:sldId id="294"/>
            <p14:sldId id="293"/>
            <p14:sldId id="291"/>
            <p14:sldId id="295"/>
            <p14:sldId id="296"/>
            <p14:sldId id="298"/>
            <p14:sldId id="297"/>
            <p14:sldId id="299"/>
            <p14:sldId id="300"/>
            <p14:sldId id="301"/>
            <p14:sldId id="302"/>
            <p14:sldId id="303"/>
            <p14:sldId id="3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9911" autoAdjust="0"/>
  </p:normalViewPr>
  <p:slideViewPr>
    <p:cSldViewPr snapToGrid="0">
      <p:cViewPr varScale="1">
        <p:scale>
          <a:sx n="59" d="100"/>
          <a:sy n="59" d="100"/>
        </p:scale>
        <p:origin x="872" y="259"/>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wanna Sayruamyat" userId="85ad2ddab46709ef" providerId="LiveId" clId="{D50596BF-E6BF-4863-B507-5B3F0474568E}"/>
    <pc:docChg chg="undo custSel addSld delSld modSld sldOrd modSection">
      <pc:chgData name="Suwanna Sayruamyat" userId="85ad2ddab46709ef" providerId="LiveId" clId="{D50596BF-E6BF-4863-B507-5B3F0474568E}" dt="2025-03-21T08:27:22.557" v="7207"/>
      <pc:docMkLst>
        <pc:docMk/>
      </pc:docMkLst>
      <pc:sldChg chg="addSp modSp mod">
        <pc:chgData name="Suwanna Sayruamyat" userId="85ad2ddab46709ef" providerId="LiveId" clId="{D50596BF-E6BF-4863-B507-5B3F0474568E}" dt="2025-03-21T08:27:22.557" v="7207"/>
        <pc:sldMkLst>
          <pc:docMk/>
          <pc:sldMk cId="706305541" sldId="257"/>
        </pc:sldMkLst>
        <pc:spChg chg="mod">
          <ac:chgData name="Suwanna Sayruamyat" userId="85ad2ddab46709ef" providerId="LiveId" clId="{D50596BF-E6BF-4863-B507-5B3F0474568E}" dt="2025-03-21T08:27:22.557" v="7207"/>
          <ac:spMkLst>
            <pc:docMk/>
            <pc:sldMk cId="706305541" sldId="257"/>
            <ac:spMk id="2" creationId="{00000000-0000-0000-0000-000000000000}"/>
          </ac:spMkLst>
        </pc:spChg>
        <pc:spChg chg="mod">
          <ac:chgData name="Suwanna Sayruamyat" userId="85ad2ddab46709ef" providerId="LiveId" clId="{D50596BF-E6BF-4863-B507-5B3F0474568E}" dt="2025-03-21T04:49:39.726" v="3942" actId="1076"/>
          <ac:spMkLst>
            <pc:docMk/>
            <pc:sldMk cId="706305541" sldId="257"/>
            <ac:spMk id="3" creationId="{00000000-0000-0000-0000-000000000000}"/>
          </ac:spMkLst>
        </pc:spChg>
        <pc:spChg chg="mod">
          <ac:chgData name="Suwanna Sayruamyat" userId="85ad2ddab46709ef" providerId="LiveId" clId="{D50596BF-E6BF-4863-B507-5B3F0474568E}" dt="2025-03-21T02:13:16.663" v="1055" actId="790"/>
          <ac:spMkLst>
            <pc:docMk/>
            <pc:sldMk cId="706305541" sldId="257"/>
            <ac:spMk id="4" creationId="{5EBF9F99-261D-30BE-D40B-90B2C5D21B66}"/>
          </ac:spMkLst>
        </pc:spChg>
        <pc:spChg chg="mod">
          <ac:chgData name="Suwanna Sayruamyat" userId="85ad2ddab46709ef" providerId="LiveId" clId="{D50596BF-E6BF-4863-B507-5B3F0474568E}" dt="2025-03-21T02:13:16.663" v="1055" actId="790"/>
          <ac:spMkLst>
            <pc:docMk/>
            <pc:sldMk cId="706305541" sldId="257"/>
            <ac:spMk id="5" creationId="{C6167A41-8676-D28B-D907-3DF55761D2FE}"/>
          </ac:spMkLst>
        </pc:spChg>
        <pc:picChg chg="add mod">
          <ac:chgData name="Suwanna Sayruamyat" userId="85ad2ddab46709ef" providerId="LiveId" clId="{D50596BF-E6BF-4863-B507-5B3F0474568E}" dt="2025-03-21T04:49:42.720" v="3943" actId="1076"/>
          <ac:picMkLst>
            <pc:docMk/>
            <pc:sldMk cId="706305541" sldId="257"/>
            <ac:picMk id="6" creationId="{6986BA67-8817-12B9-26C2-5D883B75B114}"/>
          </ac:picMkLst>
        </pc:picChg>
      </pc:sldChg>
      <pc:sldChg chg="addSp delSp modSp mod">
        <pc:chgData name="Suwanna Sayruamyat" userId="85ad2ddab46709ef" providerId="LiveId" clId="{D50596BF-E6BF-4863-B507-5B3F0474568E}" dt="2025-03-21T06:10:55.950" v="4524" actId="20577"/>
        <pc:sldMkLst>
          <pc:docMk/>
          <pc:sldMk cId="2015528511" sldId="258"/>
        </pc:sldMkLst>
        <pc:spChg chg="add mod">
          <ac:chgData name="Suwanna Sayruamyat" userId="85ad2ddab46709ef" providerId="LiveId" clId="{D50596BF-E6BF-4863-B507-5B3F0474568E}" dt="2025-03-21T04:49:54.126" v="3944"/>
          <ac:spMkLst>
            <pc:docMk/>
            <pc:sldMk cId="2015528511" sldId="258"/>
            <ac:spMk id="2" creationId="{FF45F9AF-3785-45D4-D083-24F89AE4909C}"/>
          </ac:spMkLst>
        </pc:spChg>
        <pc:spChg chg="mod">
          <ac:chgData name="Suwanna Sayruamyat" userId="85ad2ddab46709ef" providerId="LiveId" clId="{D50596BF-E6BF-4863-B507-5B3F0474568E}" dt="2025-03-21T02:13:16.663" v="1055" actId="790"/>
          <ac:spMkLst>
            <pc:docMk/>
            <pc:sldMk cId="2015528511" sldId="258"/>
            <ac:spMk id="4" creationId="{4DD00BF0-689B-B1BA-B228-AE082870298E}"/>
          </ac:spMkLst>
        </pc:spChg>
        <pc:spChg chg="mod">
          <ac:chgData name="Suwanna Sayruamyat" userId="85ad2ddab46709ef" providerId="LiveId" clId="{D50596BF-E6BF-4863-B507-5B3F0474568E}" dt="2025-03-21T02:13:16.663" v="1055" actId="790"/>
          <ac:spMkLst>
            <pc:docMk/>
            <pc:sldMk cId="2015528511" sldId="258"/>
            <ac:spMk id="5" creationId="{BA187C65-088E-3525-58D7-45F59B25638D}"/>
          </ac:spMkLst>
        </pc:spChg>
        <pc:spChg chg="mod">
          <ac:chgData name="Suwanna Sayruamyat" userId="85ad2ddab46709ef" providerId="LiveId" clId="{D50596BF-E6BF-4863-B507-5B3F0474568E}" dt="2025-03-21T06:10:55.950" v="4524" actId="20577"/>
          <ac:spMkLst>
            <pc:docMk/>
            <pc:sldMk cId="2015528511" sldId="258"/>
            <ac:spMk id="6" creationId="{666AFC31-478E-AC90-13A1-CC00940F8D89}"/>
          </ac:spMkLst>
        </pc:spChg>
        <pc:picChg chg="add mod">
          <ac:chgData name="Suwanna Sayruamyat" userId="85ad2ddab46709ef" providerId="LiveId" clId="{D50596BF-E6BF-4863-B507-5B3F0474568E}" dt="2025-03-21T04:49:54.126" v="3944"/>
          <ac:picMkLst>
            <pc:docMk/>
            <pc:sldMk cId="2015528511" sldId="258"/>
            <ac:picMk id="3" creationId="{43A33A93-6385-C33B-87FA-97844A9D79C1}"/>
          </ac:picMkLst>
        </pc:picChg>
      </pc:sldChg>
      <pc:sldChg chg="addSp delSp modSp new mod">
        <pc:chgData name="Suwanna Sayruamyat" userId="85ad2ddab46709ef" providerId="LiveId" clId="{D50596BF-E6BF-4863-B507-5B3F0474568E}" dt="2025-03-21T04:44:02.212" v="3911" actId="14100"/>
        <pc:sldMkLst>
          <pc:docMk/>
          <pc:sldMk cId="2660003646" sldId="259"/>
        </pc:sldMkLst>
        <pc:spChg chg="mod">
          <ac:chgData name="Suwanna Sayruamyat" userId="85ad2ddab46709ef" providerId="LiveId" clId="{D50596BF-E6BF-4863-B507-5B3F0474568E}" dt="2025-03-21T04:38:53.428" v="3693"/>
          <ac:spMkLst>
            <pc:docMk/>
            <pc:sldMk cId="2660003646" sldId="259"/>
            <ac:spMk id="2" creationId="{45EC88BA-EC21-C480-32E7-66358E55F391}"/>
          </ac:spMkLst>
        </pc:spChg>
        <pc:spChg chg="mod">
          <ac:chgData name="Suwanna Sayruamyat" userId="85ad2ddab46709ef" providerId="LiveId" clId="{D50596BF-E6BF-4863-B507-5B3F0474568E}" dt="2025-03-21T02:13:16.663" v="1055" actId="790"/>
          <ac:spMkLst>
            <pc:docMk/>
            <pc:sldMk cId="2660003646" sldId="259"/>
            <ac:spMk id="4" creationId="{2A4DCAE6-B0B6-0EB2-5EEC-59956F23969F}"/>
          </ac:spMkLst>
        </pc:spChg>
        <pc:spChg chg="mod">
          <ac:chgData name="Suwanna Sayruamyat" userId="85ad2ddab46709ef" providerId="LiveId" clId="{D50596BF-E6BF-4863-B507-5B3F0474568E}" dt="2025-03-21T02:13:16.663" v="1055" actId="790"/>
          <ac:spMkLst>
            <pc:docMk/>
            <pc:sldMk cId="2660003646" sldId="259"/>
            <ac:spMk id="5" creationId="{95728E4D-FAAE-E283-816B-6F87F61E753E}"/>
          </ac:spMkLst>
        </pc:spChg>
        <pc:spChg chg="add mod">
          <ac:chgData name="Suwanna Sayruamyat" userId="85ad2ddab46709ef" providerId="LiveId" clId="{D50596BF-E6BF-4863-B507-5B3F0474568E}" dt="2025-03-21T04:44:02.212" v="3911" actId="14100"/>
          <ac:spMkLst>
            <pc:docMk/>
            <pc:sldMk cId="2660003646" sldId="259"/>
            <ac:spMk id="8" creationId="{F7B91C09-1A10-5B2D-9F5A-3E4A80BD6E14}"/>
          </ac:spMkLst>
        </pc:spChg>
        <pc:graphicFrameChg chg="add mod modGraphic">
          <ac:chgData name="Suwanna Sayruamyat" userId="85ad2ddab46709ef" providerId="LiveId" clId="{D50596BF-E6BF-4863-B507-5B3F0474568E}" dt="2025-03-21T02:13:16.663" v="1055" actId="790"/>
          <ac:graphicFrameMkLst>
            <pc:docMk/>
            <pc:sldMk cId="2660003646" sldId="259"/>
            <ac:graphicFrameMk id="6" creationId="{35A99D51-C62A-EDA5-E775-17C5062D1664}"/>
          </ac:graphicFrameMkLst>
        </pc:graphicFrameChg>
      </pc:sldChg>
      <pc:sldChg chg="addSp delSp modSp new mod ord">
        <pc:chgData name="Suwanna Sayruamyat" userId="85ad2ddab46709ef" providerId="LiveId" clId="{D50596BF-E6BF-4863-B507-5B3F0474568E}" dt="2025-03-21T04:54:52.837" v="4022" actId="948"/>
        <pc:sldMkLst>
          <pc:docMk/>
          <pc:sldMk cId="2417045244" sldId="260"/>
        </pc:sldMkLst>
        <pc:spChg chg="mod">
          <ac:chgData name="Suwanna Sayruamyat" userId="85ad2ddab46709ef" providerId="LiveId" clId="{D50596BF-E6BF-4863-B507-5B3F0474568E}" dt="2025-03-21T04:44:41.254" v="3914"/>
          <ac:spMkLst>
            <pc:docMk/>
            <pc:sldMk cId="2417045244" sldId="260"/>
            <ac:spMk id="2" creationId="{77864FCD-DA4C-8D69-89DD-1ED7A2CCABD8}"/>
          </ac:spMkLst>
        </pc:spChg>
        <pc:spChg chg="mod">
          <ac:chgData name="Suwanna Sayruamyat" userId="85ad2ddab46709ef" providerId="LiveId" clId="{D50596BF-E6BF-4863-B507-5B3F0474568E}" dt="2025-03-21T02:13:16.663" v="1055" actId="790"/>
          <ac:spMkLst>
            <pc:docMk/>
            <pc:sldMk cId="2417045244" sldId="260"/>
            <ac:spMk id="4" creationId="{8B240A24-009E-2A7D-B2CA-C73CDF2D1C06}"/>
          </ac:spMkLst>
        </pc:spChg>
        <pc:spChg chg="mod">
          <ac:chgData name="Suwanna Sayruamyat" userId="85ad2ddab46709ef" providerId="LiveId" clId="{D50596BF-E6BF-4863-B507-5B3F0474568E}" dt="2025-03-21T02:13:16.663" v="1055" actId="790"/>
          <ac:spMkLst>
            <pc:docMk/>
            <pc:sldMk cId="2417045244" sldId="260"/>
            <ac:spMk id="5" creationId="{90355C3D-CE40-5D8C-3C5A-7D1DD0AFD2C6}"/>
          </ac:spMkLst>
        </pc:spChg>
        <pc:spChg chg="add mod">
          <ac:chgData name="Suwanna Sayruamyat" userId="85ad2ddab46709ef" providerId="LiveId" clId="{D50596BF-E6BF-4863-B507-5B3F0474568E}" dt="2025-03-21T02:14:47.036" v="1071" actId="404"/>
          <ac:spMkLst>
            <pc:docMk/>
            <pc:sldMk cId="2417045244" sldId="260"/>
            <ac:spMk id="7" creationId="{CC83D169-8885-83C7-E607-9AA4B8E8B28E}"/>
          </ac:spMkLst>
        </pc:spChg>
        <pc:spChg chg="add mod">
          <ac:chgData name="Suwanna Sayruamyat" userId="85ad2ddab46709ef" providerId="LiveId" clId="{D50596BF-E6BF-4863-B507-5B3F0474568E}" dt="2025-03-21T04:54:52.837" v="4022" actId="948"/>
          <ac:spMkLst>
            <pc:docMk/>
            <pc:sldMk cId="2417045244" sldId="260"/>
            <ac:spMk id="9" creationId="{05092C03-6307-7195-0675-427EA5571235}"/>
          </ac:spMkLst>
        </pc:spChg>
        <pc:spChg chg="add mod">
          <ac:chgData name="Suwanna Sayruamyat" userId="85ad2ddab46709ef" providerId="LiveId" clId="{D50596BF-E6BF-4863-B507-5B3F0474568E}" dt="2025-03-21T02:14:34.975" v="1068" actId="113"/>
          <ac:spMkLst>
            <pc:docMk/>
            <pc:sldMk cId="2417045244" sldId="260"/>
            <ac:spMk id="11" creationId="{B37A0CED-E4C1-9E67-96A9-7F356A07BEF0}"/>
          </ac:spMkLst>
        </pc:spChg>
        <pc:spChg chg="add mod">
          <ac:chgData name="Suwanna Sayruamyat" userId="85ad2ddab46709ef" providerId="LiveId" clId="{D50596BF-E6BF-4863-B507-5B3F0474568E}" dt="2025-03-21T04:53:49.529" v="3997" actId="1076"/>
          <ac:spMkLst>
            <pc:docMk/>
            <pc:sldMk cId="2417045244" sldId="260"/>
            <ac:spMk id="13" creationId="{27815EB1-E0D6-061E-80CC-95BFF8D5BCF8}"/>
          </ac:spMkLst>
        </pc:spChg>
        <pc:graphicFrameChg chg="add mod modGraphic">
          <ac:chgData name="Suwanna Sayruamyat" userId="85ad2ddab46709ef" providerId="LiveId" clId="{D50596BF-E6BF-4863-B507-5B3F0474568E}" dt="2025-03-21T02:13:16.663" v="1055" actId="790"/>
          <ac:graphicFrameMkLst>
            <pc:docMk/>
            <pc:sldMk cId="2417045244" sldId="260"/>
            <ac:graphicFrameMk id="6" creationId="{170240BB-321D-CC9B-D8B1-12440CE1475A}"/>
          </ac:graphicFrameMkLst>
        </pc:graphicFrameChg>
      </pc:sldChg>
      <pc:sldChg chg="addSp delSp modSp new mod ord modClrScheme chgLayout">
        <pc:chgData name="Suwanna Sayruamyat" userId="85ad2ddab46709ef" providerId="LiveId" clId="{D50596BF-E6BF-4863-B507-5B3F0474568E}" dt="2025-03-21T02:13:16.663" v="1055" actId="790"/>
        <pc:sldMkLst>
          <pc:docMk/>
          <pc:sldMk cId="1320418920" sldId="261"/>
        </pc:sldMkLst>
        <pc:spChg chg="mod ord">
          <ac:chgData name="Suwanna Sayruamyat" userId="85ad2ddab46709ef" providerId="LiveId" clId="{D50596BF-E6BF-4863-B507-5B3F0474568E}" dt="2025-03-21T02:13:16.663" v="1055" actId="790"/>
          <ac:spMkLst>
            <pc:docMk/>
            <pc:sldMk cId="1320418920" sldId="261"/>
            <ac:spMk id="4" creationId="{A9A6A7E4-9C2D-4C38-F78C-9929473C14D7}"/>
          </ac:spMkLst>
        </pc:spChg>
        <pc:spChg chg="mod ord">
          <ac:chgData name="Suwanna Sayruamyat" userId="85ad2ddab46709ef" providerId="LiveId" clId="{D50596BF-E6BF-4863-B507-5B3F0474568E}" dt="2025-03-21T01:41:03.954" v="336" actId="700"/>
          <ac:spMkLst>
            <pc:docMk/>
            <pc:sldMk cId="1320418920" sldId="261"/>
            <ac:spMk id="5" creationId="{D215D5F1-2684-CC73-A8E8-129CFC913CAC}"/>
          </ac:spMkLst>
        </pc:spChg>
        <pc:spChg chg="add mod">
          <ac:chgData name="Suwanna Sayruamyat" userId="85ad2ddab46709ef" providerId="LiveId" clId="{D50596BF-E6BF-4863-B507-5B3F0474568E}" dt="2025-03-21T02:13:16.663" v="1055" actId="790"/>
          <ac:spMkLst>
            <pc:docMk/>
            <pc:sldMk cId="1320418920" sldId="261"/>
            <ac:spMk id="8" creationId="{936FF996-5BF2-41A5-A7BE-3640D0612A0C}"/>
          </ac:spMkLst>
        </pc:spChg>
        <pc:spChg chg="add mod">
          <ac:chgData name="Suwanna Sayruamyat" userId="85ad2ddab46709ef" providerId="LiveId" clId="{D50596BF-E6BF-4863-B507-5B3F0474568E}" dt="2025-03-21T02:13:16.663" v="1055" actId="790"/>
          <ac:spMkLst>
            <pc:docMk/>
            <pc:sldMk cId="1320418920" sldId="261"/>
            <ac:spMk id="9" creationId="{5A489F1D-6EC1-F48D-01E9-21F0CC231260}"/>
          </ac:spMkLst>
        </pc:spChg>
        <pc:spChg chg="add mod">
          <ac:chgData name="Suwanna Sayruamyat" userId="85ad2ddab46709ef" providerId="LiveId" clId="{D50596BF-E6BF-4863-B507-5B3F0474568E}" dt="2025-03-21T02:13:16.663" v="1055" actId="790"/>
          <ac:spMkLst>
            <pc:docMk/>
            <pc:sldMk cId="1320418920" sldId="261"/>
            <ac:spMk id="10" creationId="{78CB8DBD-8102-D448-C071-3F21CB3FBD9B}"/>
          </ac:spMkLst>
        </pc:spChg>
        <pc:spChg chg="add mod">
          <ac:chgData name="Suwanna Sayruamyat" userId="85ad2ddab46709ef" providerId="LiveId" clId="{D50596BF-E6BF-4863-B507-5B3F0474568E}" dt="2025-03-21T02:13:16.663" v="1055" actId="790"/>
          <ac:spMkLst>
            <pc:docMk/>
            <pc:sldMk cId="1320418920" sldId="261"/>
            <ac:spMk id="11" creationId="{012A0C9B-562F-D742-07AE-CFF0DA2BD239}"/>
          </ac:spMkLst>
        </pc:spChg>
        <pc:spChg chg="mod topLvl">
          <ac:chgData name="Suwanna Sayruamyat" userId="85ad2ddab46709ef" providerId="LiveId" clId="{D50596BF-E6BF-4863-B507-5B3F0474568E}" dt="2025-03-21T02:13:16.663" v="1055" actId="790"/>
          <ac:spMkLst>
            <pc:docMk/>
            <pc:sldMk cId="1320418920" sldId="261"/>
            <ac:spMk id="14" creationId="{84A289D3-83B8-E4F1-543F-E38A2AA1F995}"/>
          </ac:spMkLst>
        </pc:spChg>
        <pc:spChg chg="mod topLvl">
          <ac:chgData name="Suwanna Sayruamyat" userId="85ad2ddab46709ef" providerId="LiveId" clId="{D50596BF-E6BF-4863-B507-5B3F0474568E}" dt="2025-03-21T01:42:57.738" v="380" actId="1076"/>
          <ac:spMkLst>
            <pc:docMk/>
            <pc:sldMk cId="1320418920" sldId="261"/>
            <ac:spMk id="17" creationId="{6E7F8C8E-1287-584E-451F-4B07B97DC12C}"/>
          </ac:spMkLst>
        </pc:spChg>
        <pc:spChg chg="mod">
          <ac:chgData name="Suwanna Sayruamyat" userId="85ad2ddab46709ef" providerId="LiveId" clId="{D50596BF-E6BF-4863-B507-5B3F0474568E}" dt="2025-03-21T01:43:08.185" v="382" actId="255"/>
          <ac:spMkLst>
            <pc:docMk/>
            <pc:sldMk cId="1320418920" sldId="261"/>
            <ac:spMk id="18" creationId="{D4351EF9-E207-E123-B140-BF2E33E85386}"/>
          </ac:spMkLst>
        </pc:spChg>
        <pc:spChg chg="add mod">
          <ac:chgData name="Suwanna Sayruamyat" userId="85ad2ddab46709ef" providerId="LiveId" clId="{D50596BF-E6BF-4863-B507-5B3F0474568E}" dt="2025-03-21T02:13:16.663" v="1055" actId="790"/>
          <ac:spMkLst>
            <pc:docMk/>
            <pc:sldMk cId="1320418920" sldId="261"/>
            <ac:spMk id="19" creationId="{79295CAA-B029-3C01-5054-ED96537DB0B7}"/>
          </ac:spMkLst>
        </pc:spChg>
        <pc:spChg chg="add mod">
          <ac:chgData name="Suwanna Sayruamyat" userId="85ad2ddab46709ef" providerId="LiveId" clId="{D50596BF-E6BF-4863-B507-5B3F0474568E}" dt="2025-03-21T02:13:16.663" v="1055" actId="790"/>
          <ac:spMkLst>
            <pc:docMk/>
            <pc:sldMk cId="1320418920" sldId="261"/>
            <ac:spMk id="20" creationId="{CAC51DD5-DA53-34C9-B800-CD810D1615A9}"/>
          </ac:spMkLst>
        </pc:spChg>
        <pc:spChg chg="add mod">
          <ac:chgData name="Suwanna Sayruamyat" userId="85ad2ddab46709ef" providerId="LiveId" clId="{D50596BF-E6BF-4863-B507-5B3F0474568E}" dt="2025-03-21T02:13:16.663" v="1055" actId="790"/>
          <ac:spMkLst>
            <pc:docMk/>
            <pc:sldMk cId="1320418920" sldId="261"/>
            <ac:spMk id="24" creationId="{2DDA11FC-2AE5-BD5D-50B1-A62EDB18F74B}"/>
          </ac:spMkLst>
        </pc:spChg>
        <pc:spChg chg="add mod">
          <ac:chgData name="Suwanna Sayruamyat" userId="85ad2ddab46709ef" providerId="LiveId" clId="{D50596BF-E6BF-4863-B507-5B3F0474568E}" dt="2025-03-21T02:13:16.663" v="1055" actId="790"/>
          <ac:spMkLst>
            <pc:docMk/>
            <pc:sldMk cId="1320418920" sldId="261"/>
            <ac:spMk id="25" creationId="{1DC47288-F611-6B35-D2F6-1DB22A04A414}"/>
          </ac:spMkLst>
        </pc:spChg>
        <pc:picChg chg="mod">
          <ac:chgData name="Suwanna Sayruamyat" userId="85ad2ddab46709ef" providerId="LiveId" clId="{D50596BF-E6BF-4863-B507-5B3F0474568E}" dt="2025-03-21T01:41:42.458" v="345" actId="14100"/>
          <ac:picMkLst>
            <pc:docMk/>
            <pc:sldMk cId="1320418920" sldId="261"/>
            <ac:picMk id="6" creationId="{5504DD04-6C2E-D170-27F4-18B81A44BAD5}"/>
          </ac:picMkLst>
        </pc:picChg>
      </pc:sldChg>
      <pc:sldChg chg="modSp add del mod modTransition">
        <pc:chgData name="Suwanna Sayruamyat" userId="85ad2ddab46709ef" providerId="LiveId" clId="{D50596BF-E6BF-4863-B507-5B3F0474568E}" dt="2025-03-21T01:40:43.531" v="335" actId="47"/>
        <pc:sldMkLst>
          <pc:docMk/>
          <pc:sldMk cId="0" sldId="262"/>
        </pc:sldMkLst>
      </pc:sldChg>
      <pc:sldChg chg="addSp delSp modSp new mod">
        <pc:chgData name="Suwanna Sayruamyat" userId="85ad2ddab46709ef" providerId="LiveId" clId="{D50596BF-E6BF-4863-B507-5B3F0474568E}" dt="2025-03-21T04:47:40.202" v="3935" actId="20577"/>
        <pc:sldMkLst>
          <pc:docMk/>
          <pc:sldMk cId="1557275425" sldId="262"/>
        </pc:sldMkLst>
        <pc:spChg chg="mod">
          <ac:chgData name="Suwanna Sayruamyat" userId="85ad2ddab46709ef" providerId="LiveId" clId="{D50596BF-E6BF-4863-B507-5B3F0474568E}" dt="2025-03-21T02:23:40.005" v="1247" actId="20577"/>
          <ac:spMkLst>
            <pc:docMk/>
            <pc:sldMk cId="1557275425" sldId="262"/>
            <ac:spMk id="2" creationId="{08E9195C-4401-C289-EB71-1343C741DA21}"/>
          </ac:spMkLst>
        </pc:spChg>
        <pc:spChg chg="mod">
          <ac:chgData name="Suwanna Sayruamyat" userId="85ad2ddab46709ef" providerId="LiveId" clId="{D50596BF-E6BF-4863-B507-5B3F0474568E}" dt="2025-03-21T02:23:08.729" v="1219" actId="1076"/>
          <ac:spMkLst>
            <pc:docMk/>
            <pc:sldMk cId="1557275425" sldId="262"/>
            <ac:spMk id="3" creationId="{D7F4362B-87F2-87A1-2DCF-0B8E3B280ED4}"/>
          </ac:spMkLst>
        </pc:spChg>
        <pc:spChg chg="mod">
          <ac:chgData name="Suwanna Sayruamyat" userId="85ad2ddab46709ef" providerId="LiveId" clId="{D50596BF-E6BF-4863-B507-5B3F0474568E}" dt="2025-03-21T02:13:16.663" v="1055" actId="790"/>
          <ac:spMkLst>
            <pc:docMk/>
            <pc:sldMk cId="1557275425" sldId="262"/>
            <ac:spMk id="4" creationId="{D9947D8C-4BE3-A926-64E2-A4FBB85FCA4B}"/>
          </ac:spMkLst>
        </pc:spChg>
        <pc:spChg chg="mod">
          <ac:chgData name="Suwanna Sayruamyat" userId="85ad2ddab46709ef" providerId="LiveId" clId="{D50596BF-E6BF-4863-B507-5B3F0474568E}" dt="2025-03-21T02:13:16.663" v="1055" actId="790"/>
          <ac:spMkLst>
            <pc:docMk/>
            <pc:sldMk cId="1557275425" sldId="262"/>
            <ac:spMk id="5" creationId="{336A46CA-F4DB-1C02-904E-DD34950C61E7}"/>
          </ac:spMkLst>
        </pc:spChg>
        <pc:spChg chg="add mod">
          <ac:chgData name="Suwanna Sayruamyat" userId="85ad2ddab46709ef" providerId="LiveId" clId="{D50596BF-E6BF-4863-B507-5B3F0474568E}" dt="2025-03-21T04:47:40.202" v="3935" actId="20577"/>
          <ac:spMkLst>
            <pc:docMk/>
            <pc:sldMk cId="1557275425" sldId="262"/>
            <ac:spMk id="10" creationId="{C25727B7-E093-52DF-8FB7-8C037DB76716}"/>
          </ac:spMkLst>
        </pc:spChg>
        <pc:spChg chg="add mod">
          <ac:chgData name="Suwanna Sayruamyat" userId="85ad2ddab46709ef" providerId="LiveId" clId="{D50596BF-E6BF-4863-B507-5B3F0474568E}" dt="2025-03-21T02:23:34.396" v="1245" actId="403"/>
          <ac:spMkLst>
            <pc:docMk/>
            <pc:sldMk cId="1557275425" sldId="262"/>
            <ac:spMk id="11" creationId="{9CB3ED35-49CF-72A2-4127-30C638BF1EDB}"/>
          </ac:spMkLst>
        </pc:spChg>
      </pc:sldChg>
      <pc:sldChg chg="addSp delSp modSp new mod ord">
        <pc:chgData name="Suwanna Sayruamyat" userId="85ad2ddab46709ef" providerId="LiveId" clId="{D50596BF-E6BF-4863-B507-5B3F0474568E}" dt="2025-03-21T04:49:01.948" v="3940" actId="1076"/>
        <pc:sldMkLst>
          <pc:docMk/>
          <pc:sldMk cId="722861312" sldId="263"/>
        </pc:sldMkLst>
        <pc:spChg chg="mod">
          <ac:chgData name="Suwanna Sayruamyat" userId="85ad2ddab46709ef" providerId="LiveId" clId="{D50596BF-E6BF-4863-B507-5B3F0474568E}" dt="2025-03-21T02:13:16.663" v="1055" actId="790"/>
          <ac:spMkLst>
            <pc:docMk/>
            <pc:sldMk cId="722861312" sldId="263"/>
            <ac:spMk id="4" creationId="{EA6DF306-C244-CEBC-CBAF-AE8D414CD74D}"/>
          </ac:spMkLst>
        </pc:spChg>
        <pc:spChg chg="mod">
          <ac:chgData name="Suwanna Sayruamyat" userId="85ad2ddab46709ef" providerId="LiveId" clId="{D50596BF-E6BF-4863-B507-5B3F0474568E}" dt="2025-03-21T02:13:16.663" v="1055" actId="790"/>
          <ac:spMkLst>
            <pc:docMk/>
            <pc:sldMk cId="722861312" sldId="263"/>
            <ac:spMk id="5" creationId="{CC92043F-EDB3-B838-A47E-8999ED2574BE}"/>
          </ac:spMkLst>
        </pc:spChg>
        <pc:spChg chg="add mod">
          <ac:chgData name="Suwanna Sayruamyat" userId="85ad2ddab46709ef" providerId="LiveId" clId="{D50596BF-E6BF-4863-B507-5B3F0474568E}" dt="2025-03-21T04:49:00.368" v="3939" actId="14100"/>
          <ac:spMkLst>
            <pc:docMk/>
            <pc:sldMk cId="722861312" sldId="263"/>
            <ac:spMk id="10" creationId="{A36DC297-E0D0-2C14-D7E9-72F59C09D0B2}"/>
          </ac:spMkLst>
        </pc:spChg>
        <pc:spChg chg="add mod">
          <ac:chgData name="Suwanna Sayruamyat" userId="85ad2ddab46709ef" providerId="LiveId" clId="{D50596BF-E6BF-4863-B507-5B3F0474568E}" dt="2025-03-21T03:03:15.010" v="1990" actId="20577"/>
          <ac:spMkLst>
            <pc:docMk/>
            <pc:sldMk cId="722861312" sldId="263"/>
            <ac:spMk id="11" creationId="{FD67780A-B4D3-D88E-F325-2716CBAE46F1}"/>
          </ac:spMkLst>
        </pc:spChg>
        <pc:spChg chg="add mod">
          <ac:chgData name="Suwanna Sayruamyat" userId="85ad2ddab46709ef" providerId="LiveId" clId="{D50596BF-E6BF-4863-B507-5B3F0474568E}" dt="2025-03-21T03:03:35.580" v="1995" actId="207"/>
          <ac:spMkLst>
            <pc:docMk/>
            <pc:sldMk cId="722861312" sldId="263"/>
            <ac:spMk id="12" creationId="{126A33BB-89DD-8F02-AACB-62409DB06996}"/>
          </ac:spMkLst>
        </pc:spChg>
        <pc:picChg chg="add mod">
          <ac:chgData name="Suwanna Sayruamyat" userId="85ad2ddab46709ef" providerId="LiveId" clId="{D50596BF-E6BF-4863-B507-5B3F0474568E}" dt="2025-03-21T04:49:01.948" v="3940" actId="1076"/>
          <ac:picMkLst>
            <pc:docMk/>
            <pc:sldMk cId="722861312" sldId="263"/>
            <ac:picMk id="7" creationId="{9E6981EC-03DE-D7A3-4B48-D2A2D013ABEE}"/>
          </ac:picMkLst>
        </pc:picChg>
        <pc:picChg chg="add mod">
          <ac:chgData name="Suwanna Sayruamyat" userId="85ad2ddab46709ef" providerId="LiveId" clId="{D50596BF-E6BF-4863-B507-5B3F0474568E}" dt="2025-03-21T03:02:52.826" v="1927" actId="1076"/>
          <ac:picMkLst>
            <pc:docMk/>
            <pc:sldMk cId="722861312" sldId="263"/>
            <ac:picMk id="8" creationId="{E7F7048F-2CE7-ECE2-D6CD-75B0E85216DA}"/>
          </ac:picMkLst>
        </pc:picChg>
      </pc:sldChg>
      <pc:sldChg chg="addSp modSp new mod ord">
        <pc:chgData name="Suwanna Sayruamyat" userId="85ad2ddab46709ef" providerId="LiveId" clId="{D50596BF-E6BF-4863-B507-5B3F0474568E}" dt="2025-03-21T02:48:14.682" v="1788" actId="1076"/>
        <pc:sldMkLst>
          <pc:docMk/>
          <pc:sldMk cId="3408079683" sldId="264"/>
        </pc:sldMkLst>
        <pc:spChg chg="mod">
          <ac:chgData name="Suwanna Sayruamyat" userId="85ad2ddab46709ef" providerId="LiveId" clId="{D50596BF-E6BF-4863-B507-5B3F0474568E}" dt="2025-03-21T02:24:28.628" v="1295" actId="20577"/>
          <ac:spMkLst>
            <pc:docMk/>
            <pc:sldMk cId="3408079683" sldId="264"/>
            <ac:spMk id="2" creationId="{9170DCB4-ABF2-9395-17FB-AF9FC522E243}"/>
          </ac:spMkLst>
        </pc:spChg>
        <pc:spChg chg="mod">
          <ac:chgData name="Suwanna Sayruamyat" userId="85ad2ddab46709ef" providerId="LiveId" clId="{D50596BF-E6BF-4863-B507-5B3F0474568E}" dt="2025-03-21T02:48:05.452" v="1787" actId="1076"/>
          <ac:spMkLst>
            <pc:docMk/>
            <pc:sldMk cId="3408079683" sldId="264"/>
            <ac:spMk id="3" creationId="{D0BDC675-3226-3F78-63EC-D2C7BE3270C8}"/>
          </ac:spMkLst>
        </pc:spChg>
        <pc:spChg chg="mod">
          <ac:chgData name="Suwanna Sayruamyat" userId="85ad2ddab46709ef" providerId="LiveId" clId="{D50596BF-E6BF-4863-B507-5B3F0474568E}" dt="2025-03-21T02:13:16.663" v="1055" actId="790"/>
          <ac:spMkLst>
            <pc:docMk/>
            <pc:sldMk cId="3408079683" sldId="264"/>
            <ac:spMk id="4" creationId="{BB00739C-48D3-490B-A83A-A2CF10F32CDC}"/>
          </ac:spMkLst>
        </pc:spChg>
        <pc:spChg chg="mod">
          <ac:chgData name="Suwanna Sayruamyat" userId="85ad2ddab46709ef" providerId="LiveId" clId="{D50596BF-E6BF-4863-B507-5B3F0474568E}" dt="2025-03-21T02:13:16.663" v="1055" actId="790"/>
          <ac:spMkLst>
            <pc:docMk/>
            <pc:sldMk cId="3408079683" sldId="264"/>
            <ac:spMk id="5" creationId="{09DFF994-09EA-1BBE-DDB3-D30236D45E74}"/>
          </ac:spMkLst>
        </pc:spChg>
        <pc:spChg chg="add mod">
          <ac:chgData name="Suwanna Sayruamyat" userId="85ad2ddab46709ef" providerId="LiveId" clId="{D50596BF-E6BF-4863-B507-5B3F0474568E}" dt="2025-03-21T02:26:23.598" v="1382" actId="1076"/>
          <ac:spMkLst>
            <pc:docMk/>
            <pc:sldMk cId="3408079683" sldId="264"/>
            <ac:spMk id="7" creationId="{9DCDB68B-CA0F-C2A8-9866-94458BBCC719}"/>
          </ac:spMkLst>
        </pc:spChg>
        <pc:graphicFrameChg chg="add mod modGraphic">
          <ac:chgData name="Suwanna Sayruamyat" userId="85ad2ddab46709ef" providerId="LiveId" clId="{D50596BF-E6BF-4863-B507-5B3F0474568E}" dt="2025-03-21T02:48:14.682" v="1788" actId="1076"/>
          <ac:graphicFrameMkLst>
            <pc:docMk/>
            <pc:sldMk cId="3408079683" sldId="264"/>
            <ac:graphicFrameMk id="8" creationId="{C1011F4B-56DF-C825-EF0A-9BA1C6E5F06E}"/>
          </ac:graphicFrameMkLst>
        </pc:graphicFrameChg>
      </pc:sldChg>
      <pc:sldChg chg="addSp delSp modSp new mod modClrScheme chgLayout">
        <pc:chgData name="Suwanna Sayruamyat" userId="85ad2ddab46709ef" providerId="LiveId" clId="{D50596BF-E6BF-4863-B507-5B3F0474568E}" dt="2025-03-21T02:37:31.441" v="1576" actId="1076"/>
        <pc:sldMkLst>
          <pc:docMk/>
          <pc:sldMk cId="4130763469" sldId="265"/>
        </pc:sldMkLst>
        <pc:spChg chg="mod ord">
          <ac:chgData name="Suwanna Sayruamyat" userId="85ad2ddab46709ef" providerId="LiveId" clId="{D50596BF-E6BF-4863-B507-5B3F0474568E}" dt="2025-03-21T02:02:46.303" v="895" actId="700"/>
          <ac:spMkLst>
            <pc:docMk/>
            <pc:sldMk cId="4130763469" sldId="265"/>
            <ac:spMk id="2" creationId="{87577DD9-C1ED-1C4F-CB94-B9002373BD66}"/>
          </ac:spMkLst>
        </pc:spChg>
        <pc:spChg chg="mod ord">
          <ac:chgData name="Suwanna Sayruamyat" userId="85ad2ddab46709ef" providerId="LiveId" clId="{D50596BF-E6BF-4863-B507-5B3F0474568E}" dt="2025-03-21T02:02:46.303" v="895" actId="700"/>
          <ac:spMkLst>
            <pc:docMk/>
            <pc:sldMk cId="4130763469" sldId="265"/>
            <ac:spMk id="3" creationId="{1ADB4C22-C073-544B-3965-DE3B6AF3847E}"/>
          </ac:spMkLst>
        </pc:spChg>
        <pc:spChg chg="mod">
          <ac:chgData name="Suwanna Sayruamyat" userId="85ad2ddab46709ef" providerId="LiveId" clId="{D50596BF-E6BF-4863-B507-5B3F0474568E}" dt="2025-03-21T02:37:27.421" v="1575" actId="1076"/>
          <ac:spMkLst>
            <pc:docMk/>
            <pc:sldMk cId="4130763469" sldId="265"/>
            <ac:spMk id="28" creationId="{1ED5D805-E9E2-2026-9949-931D616C6AD3}"/>
          </ac:spMkLst>
        </pc:spChg>
        <pc:spChg chg="add mod">
          <ac:chgData name="Suwanna Sayruamyat" userId="85ad2ddab46709ef" providerId="LiveId" clId="{D50596BF-E6BF-4863-B507-5B3F0474568E}" dt="2025-03-21T02:04:41.534" v="949" actId="1076"/>
          <ac:spMkLst>
            <pc:docMk/>
            <pc:sldMk cId="4130763469" sldId="265"/>
            <ac:spMk id="29" creationId="{49667B99-6BAD-BBD7-89FA-91CE46BA39E3}"/>
          </ac:spMkLst>
        </pc:spChg>
        <pc:spChg chg="add mod">
          <ac:chgData name="Suwanna Sayruamyat" userId="85ad2ddab46709ef" providerId="LiveId" clId="{D50596BF-E6BF-4863-B507-5B3F0474568E}" dt="2025-03-21T02:13:16.663" v="1055" actId="790"/>
          <ac:spMkLst>
            <pc:docMk/>
            <pc:sldMk cId="4130763469" sldId="265"/>
            <ac:spMk id="30" creationId="{8DA88BDF-8D09-8AC0-6DCF-925C04E4DB39}"/>
          </ac:spMkLst>
        </pc:spChg>
        <pc:spChg chg="add mod ord">
          <ac:chgData name="Suwanna Sayruamyat" userId="85ad2ddab46709ef" providerId="LiveId" clId="{D50596BF-E6BF-4863-B507-5B3F0474568E}" dt="2025-03-21T02:37:31.441" v="1576" actId="1076"/>
          <ac:spMkLst>
            <pc:docMk/>
            <pc:sldMk cId="4130763469" sldId="265"/>
            <ac:spMk id="31" creationId="{675D316E-FE34-E01C-E0FB-2633A49F7A7E}"/>
          </ac:spMkLst>
        </pc:spChg>
        <pc:spChg chg="add mod">
          <ac:chgData name="Suwanna Sayruamyat" userId="85ad2ddab46709ef" providerId="LiveId" clId="{D50596BF-E6BF-4863-B507-5B3F0474568E}" dt="2025-03-21T02:37:20.903" v="1573" actId="1076"/>
          <ac:spMkLst>
            <pc:docMk/>
            <pc:sldMk cId="4130763469" sldId="265"/>
            <ac:spMk id="32" creationId="{9F15FA82-0636-5B73-CC8B-8F55BEB1EF2F}"/>
          </ac:spMkLst>
        </pc:spChg>
        <pc:spChg chg="add mod">
          <ac:chgData name="Suwanna Sayruamyat" userId="85ad2ddab46709ef" providerId="LiveId" clId="{D50596BF-E6BF-4863-B507-5B3F0474568E}" dt="2025-03-21T02:37:24.870" v="1574" actId="1076"/>
          <ac:spMkLst>
            <pc:docMk/>
            <pc:sldMk cId="4130763469" sldId="265"/>
            <ac:spMk id="33" creationId="{85CAF763-9DB9-BBF0-FAEC-8B2D1D2BC269}"/>
          </ac:spMkLst>
        </pc:spChg>
        <pc:spChg chg="mod">
          <ac:chgData name="Suwanna Sayruamyat" userId="85ad2ddab46709ef" providerId="LiveId" clId="{D50596BF-E6BF-4863-B507-5B3F0474568E}" dt="2025-03-21T02:13:16.663" v="1055" actId="790"/>
          <ac:spMkLst>
            <pc:docMk/>
            <pc:sldMk cId="4130763469" sldId="265"/>
            <ac:spMk id="35" creationId="{FA4EC4C2-3700-74D5-98B0-815B307F339F}"/>
          </ac:spMkLst>
        </pc:spChg>
        <pc:spChg chg="mod">
          <ac:chgData name="Suwanna Sayruamyat" userId="85ad2ddab46709ef" providerId="LiveId" clId="{D50596BF-E6BF-4863-B507-5B3F0474568E}" dt="2025-03-21T02:13:16.663" v="1055" actId="790"/>
          <ac:spMkLst>
            <pc:docMk/>
            <pc:sldMk cId="4130763469" sldId="265"/>
            <ac:spMk id="36" creationId="{276C7601-826F-DF35-B4FD-C1D23C8BB394}"/>
          </ac:spMkLst>
        </pc:spChg>
        <pc:spChg chg="mod">
          <ac:chgData name="Suwanna Sayruamyat" userId="85ad2ddab46709ef" providerId="LiveId" clId="{D50596BF-E6BF-4863-B507-5B3F0474568E}" dt="2025-03-21T02:13:16.663" v="1055" actId="790"/>
          <ac:spMkLst>
            <pc:docMk/>
            <pc:sldMk cId="4130763469" sldId="265"/>
            <ac:spMk id="37" creationId="{27E6F8DB-AB55-B9E8-7139-3591A0977A3B}"/>
          </ac:spMkLst>
        </pc:spChg>
        <pc:spChg chg="mod">
          <ac:chgData name="Suwanna Sayruamyat" userId="85ad2ddab46709ef" providerId="LiveId" clId="{D50596BF-E6BF-4863-B507-5B3F0474568E}" dt="2025-03-21T02:13:16.663" v="1055" actId="790"/>
          <ac:spMkLst>
            <pc:docMk/>
            <pc:sldMk cId="4130763469" sldId="265"/>
            <ac:spMk id="38" creationId="{D840EDD7-E342-D3B4-88D4-766886130B44}"/>
          </ac:spMkLst>
        </pc:spChg>
        <pc:spChg chg="mod">
          <ac:chgData name="Suwanna Sayruamyat" userId="85ad2ddab46709ef" providerId="LiveId" clId="{D50596BF-E6BF-4863-B507-5B3F0474568E}" dt="2025-03-21T02:13:16.663" v="1055" actId="790"/>
          <ac:spMkLst>
            <pc:docMk/>
            <pc:sldMk cId="4130763469" sldId="265"/>
            <ac:spMk id="39" creationId="{20D27424-B45C-6590-CFD7-478E2F52AFD3}"/>
          </ac:spMkLst>
        </pc:spChg>
        <pc:spChg chg="mod">
          <ac:chgData name="Suwanna Sayruamyat" userId="85ad2ddab46709ef" providerId="LiveId" clId="{D50596BF-E6BF-4863-B507-5B3F0474568E}" dt="2025-03-21T02:08:23.937" v="995" actId="1076"/>
          <ac:spMkLst>
            <pc:docMk/>
            <pc:sldMk cId="4130763469" sldId="265"/>
            <ac:spMk id="40" creationId="{A9664E1A-644D-902C-3798-1C2A300B7748}"/>
          </ac:spMkLst>
        </pc:spChg>
        <pc:spChg chg="mod">
          <ac:chgData name="Suwanna Sayruamyat" userId="85ad2ddab46709ef" providerId="LiveId" clId="{D50596BF-E6BF-4863-B507-5B3F0474568E}" dt="2025-03-21T02:08:26.674" v="996" actId="1076"/>
          <ac:spMkLst>
            <pc:docMk/>
            <pc:sldMk cId="4130763469" sldId="265"/>
            <ac:spMk id="41" creationId="{6CE92169-39D7-8956-DB51-0295EC7C5262}"/>
          </ac:spMkLst>
        </pc:spChg>
        <pc:spChg chg="mod">
          <ac:chgData name="Suwanna Sayruamyat" userId="85ad2ddab46709ef" providerId="LiveId" clId="{D50596BF-E6BF-4863-B507-5B3F0474568E}" dt="2025-03-21T02:09:30.395" v="1013" actId="20577"/>
          <ac:spMkLst>
            <pc:docMk/>
            <pc:sldMk cId="4130763469" sldId="265"/>
            <ac:spMk id="95" creationId="{50102019-E7C0-AD53-131B-2E6AFF7F6A0E}"/>
          </ac:spMkLst>
        </pc:spChg>
        <pc:spChg chg="mod">
          <ac:chgData name="Suwanna Sayruamyat" userId="85ad2ddab46709ef" providerId="LiveId" clId="{D50596BF-E6BF-4863-B507-5B3F0474568E}" dt="2025-03-21T02:13:16.663" v="1055" actId="790"/>
          <ac:spMkLst>
            <pc:docMk/>
            <pc:sldMk cId="4130763469" sldId="265"/>
            <ac:spMk id="96" creationId="{C9D16E01-A046-ADF9-5464-59446FC76CE2}"/>
          </ac:spMkLst>
        </pc:spChg>
        <pc:spChg chg="mod">
          <ac:chgData name="Suwanna Sayruamyat" userId="85ad2ddab46709ef" providerId="LiveId" clId="{D50596BF-E6BF-4863-B507-5B3F0474568E}" dt="2025-03-21T02:11:11.468" v="1043" actId="1076"/>
          <ac:spMkLst>
            <pc:docMk/>
            <pc:sldMk cId="4130763469" sldId="265"/>
            <ac:spMk id="97" creationId="{82C829ED-FFE2-EB70-5A42-618D53B8CE4D}"/>
          </ac:spMkLst>
        </pc:spChg>
        <pc:spChg chg="mod">
          <ac:chgData name="Suwanna Sayruamyat" userId="85ad2ddab46709ef" providerId="LiveId" clId="{D50596BF-E6BF-4863-B507-5B3F0474568E}" dt="2025-03-21T02:11:13.854" v="1044" actId="1076"/>
          <ac:spMkLst>
            <pc:docMk/>
            <pc:sldMk cId="4130763469" sldId="265"/>
            <ac:spMk id="98" creationId="{42C98501-070E-4950-CD65-28065C3B1283}"/>
          </ac:spMkLst>
        </pc:spChg>
        <pc:spChg chg="mod">
          <ac:chgData name="Suwanna Sayruamyat" userId="85ad2ddab46709ef" providerId="LiveId" clId="{D50596BF-E6BF-4863-B507-5B3F0474568E}" dt="2025-03-21T02:13:16.663" v="1055" actId="790"/>
          <ac:spMkLst>
            <pc:docMk/>
            <pc:sldMk cId="4130763469" sldId="265"/>
            <ac:spMk id="99" creationId="{9DF4AF6B-92E6-3B54-3A7B-D513E1D81029}"/>
          </ac:spMkLst>
        </pc:spChg>
        <pc:spChg chg="add mod">
          <ac:chgData name="Suwanna Sayruamyat" userId="85ad2ddab46709ef" providerId="LiveId" clId="{D50596BF-E6BF-4863-B507-5B3F0474568E}" dt="2025-03-21T02:37:16.411" v="1572" actId="1076"/>
          <ac:spMkLst>
            <pc:docMk/>
            <pc:sldMk cId="4130763469" sldId="265"/>
            <ac:spMk id="130" creationId="{97022482-B890-D59B-3173-8A171B948265}"/>
          </ac:spMkLst>
        </pc:spChg>
        <pc:spChg chg="add mod">
          <ac:chgData name="Suwanna Sayruamyat" userId="85ad2ddab46709ef" providerId="LiveId" clId="{D50596BF-E6BF-4863-B507-5B3F0474568E}" dt="2025-03-21T02:37:05.311" v="1567" actId="1076"/>
          <ac:spMkLst>
            <pc:docMk/>
            <pc:sldMk cId="4130763469" sldId="265"/>
            <ac:spMk id="131" creationId="{D0B72D5D-D81B-7F94-49ED-D2D051282C27}"/>
          </ac:spMkLst>
        </pc:spChg>
        <pc:grpChg chg="add mod">
          <ac:chgData name="Suwanna Sayruamyat" userId="85ad2ddab46709ef" providerId="LiveId" clId="{D50596BF-E6BF-4863-B507-5B3F0474568E}" dt="2025-03-21T02:09:18.373" v="1005" actId="1076"/>
          <ac:grpSpMkLst>
            <pc:docMk/>
            <pc:sldMk cId="4130763469" sldId="265"/>
            <ac:grpSpMk id="34" creationId="{CB3BD3E7-1B97-5BDA-BE5E-5460A533B436}"/>
          </ac:grpSpMkLst>
        </pc:grpChg>
        <pc:grpChg chg="add mod">
          <ac:chgData name="Suwanna Sayruamyat" userId="85ad2ddab46709ef" providerId="LiveId" clId="{D50596BF-E6BF-4863-B507-5B3F0474568E}" dt="2025-03-21T02:11:02.318" v="1041" actId="1076"/>
          <ac:grpSpMkLst>
            <pc:docMk/>
            <pc:sldMk cId="4130763469" sldId="265"/>
            <ac:grpSpMk id="94" creationId="{2C0C1830-2C55-527A-1937-11C4612415CD}"/>
          </ac:grpSpMkLst>
        </pc:grpChg>
        <pc:cxnChg chg="mod">
          <ac:chgData name="Suwanna Sayruamyat" userId="85ad2ddab46709ef" providerId="LiveId" clId="{D50596BF-E6BF-4863-B507-5B3F0474568E}" dt="2025-03-21T02:08:16.055" v="992" actId="14100"/>
          <ac:cxnSpMkLst>
            <pc:docMk/>
            <pc:sldMk cId="4130763469" sldId="265"/>
            <ac:cxnSpMk id="42" creationId="{82B052F2-7F0E-1D73-5EA3-E1235059E7C2}"/>
          </ac:cxnSpMkLst>
        </pc:cxnChg>
        <pc:cxnChg chg="mod">
          <ac:chgData name="Suwanna Sayruamyat" userId="85ad2ddab46709ef" providerId="LiveId" clId="{D50596BF-E6BF-4863-B507-5B3F0474568E}" dt="2025-03-21T02:09:13.220" v="1002" actId="1076"/>
          <ac:cxnSpMkLst>
            <pc:docMk/>
            <pc:sldMk cId="4130763469" sldId="265"/>
            <ac:cxnSpMk id="43" creationId="{9E9B5AAC-D2EC-46AD-8FAE-1A68CB0B8172}"/>
          </ac:cxnSpMkLst>
        </pc:cxnChg>
        <pc:cxnChg chg="mod">
          <ac:chgData name="Suwanna Sayruamyat" userId="85ad2ddab46709ef" providerId="LiveId" clId="{D50596BF-E6BF-4863-B507-5B3F0474568E}" dt="2025-03-21T02:09:21.749" v="1006" actId="1076"/>
          <ac:cxnSpMkLst>
            <pc:docMk/>
            <pc:sldMk cId="4130763469" sldId="265"/>
            <ac:cxnSpMk id="44" creationId="{B4D7C26F-E29A-DEAB-BCA4-0A594A0A72D4}"/>
          </ac:cxnSpMkLst>
        </pc:cxnChg>
        <pc:cxnChg chg="mod">
          <ac:chgData name="Suwanna Sayruamyat" userId="85ad2ddab46709ef" providerId="LiveId" clId="{D50596BF-E6BF-4863-B507-5B3F0474568E}" dt="2025-03-21T02:09:26.090" v="1007" actId="1076"/>
          <ac:cxnSpMkLst>
            <pc:docMk/>
            <pc:sldMk cId="4130763469" sldId="265"/>
            <ac:cxnSpMk id="45" creationId="{78B05676-77E1-17DC-A9E9-8D05AA1DE85F}"/>
          </ac:cxnSpMkLst>
        </pc:cxnChg>
        <pc:cxnChg chg="mod">
          <ac:chgData name="Suwanna Sayruamyat" userId="85ad2ddab46709ef" providerId="LiveId" clId="{D50596BF-E6BF-4863-B507-5B3F0474568E}" dt="2025-03-21T02:09:13.220" v="1002" actId="1076"/>
          <ac:cxnSpMkLst>
            <pc:docMk/>
            <pc:sldMk cId="4130763469" sldId="265"/>
            <ac:cxnSpMk id="46" creationId="{BA83A81A-3460-9DCE-DE34-8C127C04DC0A}"/>
          </ac:cxnSpMkLst>
        </pc:cxnChg>
        <pc:cxnChg chg="mod">
          <ac:chgData name="Suwanna Sayruamyat" userId="85ad2ddab46709ef" providerId="LiveId" clId="{D50596BF-E6BF-4863-B507-5B3F0474568E}" dt="2025-03-21T02:08:26.674" v="996" actId="1076"/>
          <ac:cxnSpMkLst>
            <pc:docMk/>
            <pc:sldMk cId="4130763469" sldId="265"/>
            <ac:cxnSpMk id="47" creationId="{786A9571-9FD7-B720-AB25-8603C07D4683}"/>
          </ac:cxnSpMkLst>
        </pc:cxnChg>
        <pc:cxnChg chg="mod">
          <ac:chgData name="Suwanna Sayruamyat" userId="85ad2ddab46709ef" providerId="LiveId" clId="{D50596BF-E6BF-4863-B507-5B3F0474568E}" dt="2025-03-21T02:11:11.468" v="1043" actId="1076"/>
          <ac:cxnSpMkLst>
            <pc:docMk/>
            <pc:sldMk cId="4130763469" sldId="265"/>
            <ac:cxnSpMk id="102" creationId="{3B41F5A7-54CC-F5C1-436D-83A0584994C9}"/>
          </ac:cxnSpMkLst>
        </pc:cxnChg>
        <pc:cxnChg chg="mod">
          <ac:chgData name="Suwanna Sayruamyat" userId="85ad2ddab46709ef" providerId="LiveId" clId="{D50596BF-E6BF-4863-B507-5B3F0474568E}" dt="2025-03-21T02:11:13.854" v="1044" actId="1076"/>
          <ac:cxnSpMkLst>
            <pc:docMk/>
            <pc:sldMk cId="4130763469" sldId="265"/>
            <ac:cxnSpMk id="103" creationId="{ABB5167F-F8FF-F244-DB27-07292D6AD477}"/>
          </ac:cxnSpMkLst>
        </pc:cxnChg>
        <pc:cxnChg chg="mod">
          <ac:chgData name="Suwanna Sayruamyat" userId="85ad2ddab46709ef" providerId="LiveId" clId="{D50596BF-E6BF-4863-B507-5B3F0474568E}" dt="2025-03-21T02:09:41.504" v="1016" actId="14100"/>
          <ac:cxnSpMkLst>
            <pc:docMk/>
            <pc:sldMk cId="4130763469" sldId="265"/>
            <ac:cxnSpMk id="104" creationId="{790BAD58-D233-EB79-36DE-C1430D27F777}"/>
          </ac:cxnSpMkLst>
        </pc:cxnChg>
        <pc:cxnChg chg="mod">
          <ac:chgData name="Suwanna Sayruamyat" userId="85ad2ddab46709ef" providerId="LiveId" clId="{D50596BF-E6BF-4863-B507-5B3F0474568E}" dt="2025-03-21T02:10:48.317" v="1034" actId="1582"/>
          <ac:cxnSpMkLst>
            <pc:docMk/>
            <pc:sldMk cId="4130763469" sldId="265"/>
            <ac:cxnSpMk id="105" creationId="{357D0DDF-B1D5-FA15-E554-9E8DEA54195C}"/>
          </ac:cxnSpMkLst>
        </pc:cxnChg>
      </pc:sldChg>
      <pc:sldChg chg="addSp delSp modSp new mod">
        <pc:chgData name="Suwanna Sayruamyat" userId="85ad2ddab46709ef" providerId="LiveId" clId="{D50596BF-E6BF-4863-B507-5B3F0474568E}" dt="2025-03-21T03:04:46.920" v="2001" actId="1076"/>
        <pc:sldMkLst>
          <pc:docMk/>
          <pc:sldMk cId="935392167" sldId="266"/>
        </pc:sldMkLst>
        <pc:spChg chg="mod">
          <ac:chgData name="Suwanna Sayruamyat" userId="85ad2ddab46709ef" providerId="LiveId" clId="{D50596BF-E6BF-4863-B507-5B3F0474568E}" dt="2025-03-21T02:39:47.929" v="1658" actId="20577"/>
          <ac:spMkLst>
            <pc:docMk/>
            <pc:sldMk cId="935392167" sldId="266"/>
            <ac:spMk id="2" creationId="{621DE8D2-2280-A328-6109-AAEBB468BF12}"/>
          </ac:spMkLst>
        </pc:spChg>
        <pc:spChg chg="add mod">
          <ac:chgData name="Suwanna Sayruamyat" userId="85ad2ddab46709ef" providerId="LiveId" clId="{D50596BF-E6BF-4863-B507-5B3F0474568E}" dt="2025-03-21T02:46:08.942" v="1767" actId="1076"/>
          <ac:spMkLst>
            <pc:docMk/>
            <pc:sldMk cId="935392167" sldId="266"/>
            <ac:spMk id="12" creationId="{0370A581-D69C-D62D-3195-87FF8BC6A63C}"/>
          </ac:spMkLst>
        </pc:spChg>
        <pc:spChg chg="add mod">
          <ac:chgData name="Suwanna Sayruamyat" userId="85ad2ddab46709ef" providerId="LiveId" clId="{D50596BF-E6BF-4863-B507-5B3F0474568E}" dt="2025-03-21T03:04:25.601" v="1997" actId="403"/>
          <ac:spMkLst>
            <pc:docMk/>
            <pc:sldMk cId="935392167" sldId="266"/>
            <ac:spMk id="14" creationId="{3012263A-9B83-3C35-B262-305C0A7E62D7}"/>
          </ac:spMkLst>
        </pc:spChg>
        <pc:spChg chg="add mod">
          <ac:chgData name="Suwanna Sayruamyat" userId="85ad2ddab46709ef" providerId="LiveId" clId="{D50596BF-E6BF-4863-B507-5B3F0474568E}" dt="2025-03-21T03:04:46.920" v="2001" actId="1076"/>
          <ac:spMkLst>
            <pc:docMk/>
            <pc:sldMk cId="935392167" sldId="266"/>
            <ac:spMk id="15" creationId="{07EAFE7C-C985-ACB4-BF05-0A902C310472}"/>
          </ac:spMkLst>
        </pc:spChg>
        <pc:picChg chg="add mod">
          <ac:chgData name="Suwanna Sayruamyat" userId="85ad2ddab46709ef" providerId="LiveId" clId="{D50596BF-E6BF-4863-B507-5B3F0474568E}" dt="2025-03-21T02:59:38.586" v="1863" actId="1076"/>
          <ac:picMkLst>
            <pc:docMk/>
            <pc:sldMk cId="935392167" sldId="266"/>
            <ac:picMk id="6" creationId="{C53C8F4E-051A-EEC8-C660-4CBD1DCA80AF}"/>
          </ac:picMkLst>
        </pc:picChg>
      </pc:sldChg>
      <pc:sldChg chg="addSp delSp modSp new mod">
        <pc:chgData name="Suwanna Sayruamyat" userId="85ad2ddab46709ef" providerId="LiveId" clId="{D50596BF-E6BF-4863-B507-5B3F0474568E}" dt="2025-03-21T03:12:47.690" v="2259" actId="113"/>
        <pc:sldMkLst>
          <pc:docMk/>
          <pc:sldMk cId="1310885059" sldId="267"/>
        </pc:sldMkLst>
        <pc:spChg chg="mod">
          <ac:chgData name="Suwanna Sayruamyat" userId="85ad2ddab46709ef" providerId="LiveId" clId="{D50596BF-E6BF-4863-B507-5B3F0474568E}" dt="2025-03-21T02:39:31.241" v="1624" actId="20577"/>
          <ac:spMkLst>
            <pc:docMk/>
            <pc:sldMk cId="1310885059" sldId="267"/>
            <ac:spMk id="2" creationId="{FCB1F900-30C9-A6D7-5010-2C05F635B544}"/>
          </ac:spMkLst>
        </pc:spChg>
        <pc:spChg chg="add mod">
          <ac:chgData name="Suwanna Sayruamyat" userId="85ad2ddab46709ef" providerId="LiveId" clId="{D50596BF-E6BF-4863-B507-5B3F0474568E}" dt="2025-03-21T03:12:47.690" v="2259" actId="113"/>
          <ac:spMkLst>
            <pc:docMk/>
            <pc:sldMk cId="1310885059" sldId="267"/>
            <ac:spMk id="6" creationId="{E7888466-144F-EB42-728F-615960683697}"/>
          </ac:spMkLst>
        </pc:spChg>
        <pc:picChg chg="add mod">
          <ac:chgData name="Suwanna Sayruamyat" userId="85ad2ddab46709ef" providerId="LiveId" clId="{D50596BF-E6BF-4863-B507-5B3F0474568E}" dt="2025-03-21T03:12:27.088" v="2254" actId="14100"/>
          <ac:picMkLst>
            <pc:docMk/>
            <pc:sldMk cId="1310885059" sldId="267"/>
            <ac:picMk id="10" creationId="{DF6870F1-C1BD-B5A8-1AA0-0D0A0EE5FBC9}"/>
          </ac:picMkLst>
        </pc:picChg>
      </pc:sldChg>
      <pc:sldChg chg="addSp delSp modSp new mod">
        <pc:chgData name="Suwanna Sayruamyat" userId="85ad2ddab46709ef" providerId="LiveId" clId="{D50596BF-E6BF-4863-B507-5B3F0474568E}" dt="2025-03-21T02:57:05.845" v="1840" actId="207"/>
        <pc:sldMkLst>
          <pc:docMk/>
          <pc:sldMk cId="2039564366" sldId="268"/>
        </pc:sldMkLst>
        <pc:spChg chg="mod">
          <ac:chgData name="Suwanna Sayruamyat" userId="85ad2ddab46709ef" providerId="LiveId" clId="{D50596BF-E6BF-4863-B507-5B3F0474568E}" dt="2025-03-21T02:48:37.808" v="1793" actId="27636"/>
          <ac:spMkLst>
            <pc:docMk/>
            <pc:sldMk cId="2039564366" sldId="268"/>
            <ac:spMk id="2" creationId="{06D59C4C-654F-8ECD-4193-DBF032D62D90}"/>
          </ac:spMkLst>
        </pc:spChg>
        <pc:spChg chg="add mod">
          <ac:chgData name="Suwanna Sayruamyat" userId="85ad2ddab46709ef" providerId="LiveId" clId="{D50596BF-E6BF-4863-B507-5B3F0474568E}" dt="2025-03-21T02:51:24.663" v="1814" actId="1076"/>
          <ac:spMkLst>
            <pc:docMk/>
            <pc:sldMk cId="2039564366" sldId="268"/>
            <ac:spMk id="6" creationId="{2A2B4D3D-BCDE-B26B-943C-7222A37C9C98}"/>
          </ac:spMkLst>
        </pc:spChg>
        <pc:spChg chg="add mod">
          <ac:chgData name="Suwanna Sayruamyat" userId="85ad2ddab46709ef" providerId="LiveId" clId="{D50596BF-E6BF-4863-B507-5B3F0474568E}" dt="2025-03-21T02:52:10.280" v="1827" actId="1076"/>
          <ac:spMkLst>
            <pc:docMk/>
            <pc:sldMk cId="2039564366" sldId="268"/>
            <ac:spMk id="10" creationId="{3D1A0598-51B4-FFC9-DC9E-947277C4A1D9}"/>
          </ac:spMkLst>
        </pc:spChg>
        <pc:spChg chg="add mod">
          <ac:chgData name="Suwanna Sayruamyat" userId="85ad2ddab46709ef" providerId="LiveId" clId="{D50596BF-E6BF-4863-B507-5B3F0474568E}" dt="2025-03-21T02:56:34.778" v="1831" actId="1076"/>
          <ac:spMkLst>
            <pc:docMk/>
            <pc:sldMk cId="2039564366" sldId="268"/>
            <ac:spMk id="11" creationId="{07EBD816-6A2D-9963-A38D-7405089474B0}"/>
          </ac:spMkLst>
        </pc:spChg>
        <pc:spChg chg="add mod">
          <ac:chgData name="Suwanna Sayruamyat" userId="85ad2ddab46709ef" providerId="LiveId" clId="{D50596BF-E6BF-4863-B507-5B3F0474568E}" dt="2025-03-21T02:57:05.845" v="1840" actId="207"/>
          <ac:spMkLst>
            <pc:docMk/>
            <pc:sldMk cId="2039564366" sldId="268"/>
            <ac:spMk id="13" creationId="{D55E94D2-9AED-98BA-8054-64DD6885DDCB}"/>
          </ac:spMkLst>
        </pc:spChg>
        <pc:graphicFrameChg chg="add mod">
          <ac:chgData name="Suwanna Sayruamyat" userId="85ad2ddab46709ef" providerId="LiveId" clId="{D50596BF-E6BF-4863-B507-5B3F0474568E}" dt="2025-03-21T02:49:48.197" v="1802"/>
          <ac:graphicFrameMkLst>
            <pc:docMk/>
            <pc:sldMk cId="2039564366" sldId="268"/>
            <ac:graphicFrameMk id="7" creationId="{145A734F-D155-7BFE-B686-95AC350788B7}"/>
          </ac:graphicFrameMkLst>
        </pc:graphicFrameChg>
      </pc:sldChg>
      <pc:sldChg chg="addSp modSp new mod">
        <pc:chgData name="Suwanna Sayruamyat" userId="85ad2ddab46709ef" providerId="LiveId" clId="{D50596BF-E6BF-4863-B507-5B3F0474568E}" dt="2025-03-21T02:59:10.330" v="1861" actId="12100"/>
        <pc:sldMkLst>
          <pc:docMk/>
          <pc:sldMk cId="859826384" sldId="269"/>
        </pc:sldMkLst>
        <pc:spChg chg="mod">
          <ac:chgData name="Suwanna Sayruamyat" userId="85ad2ddab46709ef" providerId="LiveId" clId="{D50596BF-E6BF-4863-B507-5B3F0474568E}" dt="2025-03-21T02:57:46.457" v="1845" actId="27636"/>
          <ac:spMkLst>
            <pc:docMk/>
            <pc:sldMk cId="859826384" sldId="269"/>
            <ac:spMk id="2" creationId="{9CD0C5F7-7D1E-27A5-44A5-840EF0BFFADB}"/>
          </ac:spMkLst>
        </pc:spChg>
        <pc:graphicFrameChg chg="add mod modGraphic">
          <ac:chgData name="Suwanna Sayruamyat" userId="85ad2ddab46709ef" providerId="LiveId" clId="{D50596BF-E6BF-4863-B507-5B3F0474568E}" dt="2025-03-21T02:59:10.330" v="1861" actId="12100"/>
          <ac:graphicFrameMkLst>
            <pc:docMk/>
            <pc:sldMk cId="859826384" sldId="269"/>
            <ac:graphicFrameMk id="5" creationId="{FB0E9477-95A5-8869-D727-C12F1C3ED253}"/>
          </ac:graphicFrameMkLst>
        </pc:graphicFrameChg>
      </pc:sldChg>
      <pc:sldChg chg="addSp delSp modSp new mod">
        <pc:chgData name="Suwanna Sayruamyat" userId="85ad2ddab46709ef" providerId="LiveId" clId="{D50596BF-E6BF-4863-B507-5B3F0474568E}" dt="2025-03-21T03:18:52.249" v="2394" actId="1076"/>
        <pc:sldMkLst>
          <pc:docMk/>
          <pc:sldMk cId="3678473699" sldId="270"/>
        </pc:sldMkLst>
        <pc:spChg chg="mod">
          <ac:chgData name="Suwanna Sayruamyat" userId="85ad2ddab46709ef" providerId="LiveId" clId="{D50596BF-E6BF-4863-B507-5B3F0474568E}" dt="2025-03-21T03:18:44.454" v="2391" actId="1076"/>
          <ac:spMkLst>
            <pc:docMk/>
            <pc:sldMk cId="3678473699" sldId="270"/>
            <ac:spMk id="2" creationId="{4FF355A9-C67D-865A-430E-94247B58E59B}"/>
          </ac:spMkLst>
        </pc:spChg>
        <pc:spChg chg="add mod">
          <ac:chgData name="Suwanna Sayruamyat" userId="85ad2ddab46709ef" providerId="LiveId" clId="{D50596BF-E6BF-4863-B507-5B3F0474568E}" dt="2025-03-21T03:18:52.249" v="2394" actId="1076"/>
          <ac:spMkLst>
            <pc:docMk/>
            <pc:sldMk cId="3678473699" sldId="270"/>
            <ac:spMk id="9" creationId="{20C2EEC6-40CB-5804-8A39-995D18EC879C}"/>
          </ac:spMkLst>
        </pc:spChg>
        <pc:picChg chg="add mod">
          <ac:chgData name="Suwanna Sayruamyat" userId="85ad2ddab46709ef" providerId="LiveId" clId="{D50596BF-E6BF-4863-B507-5B3F0474568E}" dt="2025-03-21T03:18:45.782" v="2392" actId="1076"/>
          <ac:picMkLst>
            <pc:docMk/>
            <pc:sldMk cId="3678473699" sldId="270"/>
            <ac:picMk id="6" creationId="{8A5003D5-4B2D-D4A5-81BF-66C7C4A79A16}"/>
          </ac:picMkLst>
        </pc:picChg>
      </pc:sldChg>
      <pc:sldChg chg="addSp modSp new mod">
        <pc:chgData name="Suwanna Sayruamyat" userId="85ad2ddab46709ef" providerId="LiveId" clId="{D50596BF-E6BF-4863-B507-5B3F0474568E}" dt="2025-03-21T06:08:35.121" v="4521" actId="1076"/>
        <pc:sldMkLst>
          <pc:docMk/>
          <pc:sldMk cId="3190896562" sldId="271"/>
        </pc:sldMkLst>
        <pc:spChg chg="mod">
          <ac:chgData name="Suwanna Sayruamyat" userId="85ad2ddab46709ef" providerId="LiveId" clId="{D50596BF-E6BF-4863-B507-5B3F0474568E}" dt="2025-03-21T06:08:28.467" v="4519" actId="313"/>
          <ac:spMkLst>
            <pc:docMk/>
            <pc:sldMk cId="3190896562" sldId="271"/>
            <ac:spMk id="2" creationId="{6DE4B199-B135-0457-B7B7-14952913D557}"/>
          </ac:spMkLst>
        </pc:spChg>
        <pc:spChg chg="add mod">
          <ac:chgData name="Suwanna Sayruamyat" userId="85ad2ddab46709ef" providerId="LiveId" clId="{D50596BF-E6BF-4863-B507-5B3F0474568E}" dt="2025-03-21T06:08:22.543" v="4518" actId="20577"/>
          <ac:spMkLst>
            <pc:docMk/>
            <pc:sldMk cId="3190896562" sldId="271"/>
            <ac:spMk id="8" creationId="{7888A43E-8C19-8B98-B256-EB3174E4F35C}"/>
          </ac:spMkLst>
        </pc:spChg>
        <pc:picChg chg="add mod">
          <ac:chgData name="Suwanna Sayruamyat" userId="85ad2ddab46709ef" providerId="LiveId" clId="{D50596BF-E6BF-4863-B507-5B3F0474568E}" dt="2025-03-21T06:08:35.121" v="4521" actId="1076"/>
          <ac:picMkLst>
            <pc:docMk/>
            <pc:sldMk cId="3190896562" sldId="271"/>
            <ac:picMk id="6" creationId="{0A38A70D-A08E-FD07-496E-C76A8E87EA36}"/>
          </ac:picMkLst>
        </pc:picChg>
      </pc:sldChg>
      <pc:sldChg chg="addSp delSp modSp new mod ord">
        <pc:chgData name="Suwanna Sayruamyat" userId="85ad2ddab46709ef" providerId="LiveId" clId="{D50596BF-E6BF-4863-B507-5B3F0474568E}" dt="2025-03-21T04:36:34.726" v="3678"/>
        <pc:sldMkLst>
          <pc:docMk/>
          <pc:sldMk cId="1633271546" sldId="272"/>
        </pc:sldMkLst>
        <pc:spChg chg="mod">
          <ac:chgData name="Suwanna Sayruamyat" userId="85ad2ddab46709ef" providerId="LiveId" clId="{D50596BF-E6BF-4863-B507-5B3F0474568E}" dt="2025-03-21T03:25:40.125" v="2633" actId="5793"/>
          <ac:spMkLst>
            <pc:docMk/>
            <pc:sldMk cId="1633271546" sldId="272"/>
            <ac:spMk id="2" creationId="{4724B24A-C9FF-12D1-AFE5-92A19C206A02}"/>
          </ac:spMkLst>
        </pc:spChg>
        <pc:spChg chg="add mod">
          <ac:chgData name="Suwanna Sayruamyat" userId="85ad2ddab46709ef" providerId="LiveId" clId="{D50596BF-E6BF-4863-B507-5B3F0474568E}" dt="2025-03-21T03:31:03.758" v="2744" actId="20577"/>
          <ac:spMkLst>
            <pc:docMk/>
            <pc:sldMk cId="1633271546" sldId="272"/>
            <ac:spMk id="10" creationId="{512CEC90-917C-655C-0213-393FD836EF83}"/>
          </ac:spMkLst>
        </pc:spChg>
        <pc:picChg chg="add mod">
          <ac:chgData name="Suwanna Sayruamyat" userId="85ad2ddab46709ef" providerId="LiveId" clId="{D50596BF-E6BF-4863-B507-5B3F0474568E}" dt="2025-03-21T03:30:18.203" v="2719" actId="1076"/>
          <ac:picMkLst>
            <pc:docMk/>
            <pc:sldMk cId="1633271546" sldId="272"/>
            <ac:picMk id="8" creationId="{9B518791-5B87-678A-45BB-F8BEC8B8AA70}"/>
          </ac:picMkLst>
        </pc:picChg>
      </pc:sldChg>
      <pc:sldChg chg="addSp modSp new mod">
        <pc:chgData name="Suwanna Sayruamyat" userId="85ad2ddab46709ef" providerId="LiveId" clId="{D50596BF-E6BF-4863-B507-5B3F0474568E}" dt="2025-03-21T03:36:17.476" v="2942" actId="1076"/>
        <pc:sldMkLst>
          <pc:docMk/>
          <pc:sldMk cId="3517040043" sldId="273"/>
        </pc:sldMkLst>
        <pc:spChg chg="mod">
          <ac:chgData name="Suwanna Sayruamyat" userId="85ad2ddab46709ef" providerId="LiveId" clId="{D50596BF-E6BF-4863-B507-5B3F0474568E}" dt="2025-03-21T03:36:12.737" v="2940" actId="1076"/>
          <ac:spMkLst>
            <pc:docMk/>
            <pc:sldMk cId="3517040043" sldId="273"/>
            <ac:spMk id="2" creationId="{DE8059C5-EE5A-80F6-2A8B-109EE2D9C0D6}"/>
          </ac:spMkLst>
        </pc:spChg>
        <pc:spChg chg="add mod">
          <ac:chgData name="Suwanna Sayruamyat" userId="85ad2ddab46709ef" providerId="LiveId" clId="{D50596BF-E6BF-4863-B507-5B3F0474568E}" dt="2025-03-21T03:36:17.476" v="2942" actId="1076"/>
          <ac:spMkLst>
            <pc:docMk/>
            <pc:sldMk cId="3517040043" sldId="273"/>
            <ac:spMk id="8" creationId="{C12C3A41-3ADE-C160-D4FF-C85768C8FCFC}"/>
          </ac:spMkLst>
        </pc:spChg>
        <pc:picChg chg="add mod">
          <ac:chgData name="Suwanna Sayruamyat" userId="85ad2ddab46709ef" providerId="LiveId" clId="{D50596BF-E6BF-4863-B507-5B3F0474568E}" dt="2025-03-21T03:31:47.238" v="2747" actId="1076"/>
          <ac:picMkLst>
            <pc:docMk/>
            <pc:sldMk cId="3517040043" sldId="273"/>
            <ac:picMk id="6" creationId="{462BAC95-A221-6389-E910-3014ECC90598}"/>
          </ac:picMkLst>
        </pc:picChg>
      </pc:sldChg>
      <pc:sldChg chg="addSp delSp modSp new mod ord">
        <pc:chgData name="Suwanna Sayruamyat" userId="85ad2ddab46709ef" providerId="LiveId" clId="{D50596BF-E6BF-4863-B507-5B3F0474568E}" dt="2025-03-21T08:05:52.170" v="6908" actId="2711"/>
        <pc:sldMkLst>
          <pc:docMk/>
          <pc:sldMk cId="3648758645" sldId="274"/>
        </pc:sldMkLst>
        <pc:spChg chg="mod">
          <ac:chgData name="Suwanna Sayruamyat" userId="85ad2ddab46709ef" providerId="LiveId" clId="{D50596BF-E6BF-4863-B507-5B3F0474568E}" dt="2025-03-21T03:44:59.522" v="2993" actId="20577"/>
          <ac:spMkLst>
            <pc:docMk/>
            <pc:sldMk cId="3648758645" sldId="274"/>
            <ac:spMk id="2" creationId="{C4CEF195-D66D-C45B-CC3D-C44D91EC1095}"/>
          </ac:spMkLst>
        </pc:spChg>
        <pc:spChg chg="add mod">
          <ac:chgData name="Suwanna Sayruamyat" userId="85ad2ddab46709ef" providerId="LiveId" clId="{D50596BF-E6BF-4863-B507-5B3F0474568E}" dt="2025-03-21T03:46:14.726" v="3009" actId="1076"/>
          <ac:spMkLst>
            <pc:docMk/>
            <pc:sldMk cId="3648758645" sldId="274"/>
            <ac:spMk id="21" creationId="{DEFA55BE-D475-0FDB-B02F-46A79F14640D}"/>
          </ac:spMkLst>
        </pc:spChg>
        <pc:spChg chg="add mod">
          <ac:chgData name="Suwanna Sayruamyat" userId="85ad2ddab46709ef" providerId="LiveId" clId="{D50596BF-E6BF-4863-B507-5B3F0474568E}" dt="2025-03-21T03:47:25.286" v="3027" actId="164"/>
          <ac:spMkLst>
            <pc:docMk/>
            <pc:sldMk cId="3648758645" sldId="274"/>
            <ac:spMk id="22" creationId="{AD4DB713-BAE9-770B-02DB-AB5D66D52AE9}"/>
          </ac:spMkLst>
        </pc:spChg>
        <pc:spChg chg="add mod">
          <ac:chgData name="Suwanna Sayruamyat" userId="85ad2ddab46709ef" providerId="LiveId" clId="{D50596BF-E6BF-4863-B507-5B3F0474568E}" dt="2025-03-21T03:47:25.286" v="3027" actId="164"/>
          <ac:spMkLst>
            <pc:docMk/>
            <pc:sldMk cId="3648758645" sldId="274"/>
            <ac:spMk id="23" creationId="{C5F4D17F-E87C-0CD5-9AD6-95EDC209D6BE}"/>
          </ac:spMkLst>
        </pc:spChg>
        <pc:spChg chg="add mod">
          <ac:chgData name="Suwanna Sayruamyat" userId="85ad2ddab46709ef" providerId="LiveId" clId="{D50596BF-E6BF-4863-B507-5B3F0474568E}" dt="2025-03-21T03:47:25.286" v="3027" actId="164"/>
          <ac:spMkLst>
            <pc:docMk/>
            <pc:sldMk cId="3648758645" sldId="274"/>
            <ac:spMk id="24" creationId="{36F7D5B0-5B19-DF37-3516-4B44004C2663}"/>
          </ac:spMkLst>
        </pc:spChg>
        <pc:spChg chg="add mod">
          <ac:chgData name="Suwanna Sayruamyat" userId="85ad2ddab46709ef" providerId="LiveId" clId="{D50596BF-E6BF-4863-B507-5B3F0474568E}" dt="2025-03-21T03:47:25.286" v="3027" actId="164"/>
          <ac:spMkLst>
            <pc:docMk/>
            <pc:sldMk cId="3648758645" sldId="274"/>
            <ac:spMk id="25" creationId="{C45980A4-36EC-8996-DF51-1743E441CD05}"/>
          </ac:spMkLst>
        </pc:spChg>
        <pc:spChg chg="add mod">
          <ac:chgData name="Suwanna Sayruamyat" userId="85ad2ddab46709ef" providerId="LiveId" clId="{D50596BF-E6BF-4863-B507-5B3F0474568E}" dt="2025-03-21T03:47:25.286" v="3027" actId="164"/>
          <ac:spMkLst>
            <pc:docMk/>
            <pc:sldMk cId="3648758645" sldId="274"/>
            <ac:spMk id="26" creationId="{AA621F52-ADBF-E82E-BB4C-B01BB9F1B381}"/>
          </ac:spMkLst>
        </pc:spChg>
        <pc:spChg chg="add mod">
          <ac:chgData name="Suwanna Sayruamyat" userId="85ad2ddab46709ef" providerId="LiveId" clId="{D50596BF-E6BF-4863-B507-5B3F0474568E}" dt="2025-03-21T03:47:25.286" v="3027" actId="164"/>
          <ac:spMkLst>
            <pc:docMk/>
            <pc:sldMk cId="3648758645" sldId="274"/>
            <ac:spMk id="27" creationId="{89533867-3547-574D-9B38-212D93853BF9}"/>
          </ac:spMkLst>
        </pc:spChg>
        <pc:spChg chg="add mod">
          <ac:chgData name="Suwanna Sayruamyat" userId="85ad2ddab46709ef" providerId="LiveId" clId="{D50596BF-E6BF-4863-B507-5B3F0474568E}" dt="2025-03-21T08:04:00.972" v="6805" actId="208"/>
          <ac:spMkLst>
            <pc:docMk/>
            <pc:sldMk cId="3648758645" sldId="274"/>
            <ac:spMk id="29" creationId="{96F32655-9F6C-2B75-CFFC-4F4AD527890B}"/>
          </ac:spMkLst>
        </pc:spChg>
        <pc:spChg chg="add mod">
          <ac:chgData name="Suwanna Sayruamyat" userId="85ad2ddab46709ef" providerId="LiveId" clId="{D50596BF-E6BF-4863-B507-5B3F0474568E}" dt="2025-03-21T08:05:52.170" v="6908" actId="2711"/>
          <ac:spMkLst>
            <pc:docMk/>
            <pc:sldMk cId="3648758645" sldId="274"/>
            <ac:spMk id="30" creationId="{065DCBCF-BAC2-4EF0-246E-7891F574D1FC}"/>
          </ac:spMkLst>
        </pc:spChg>
        <pc:grpChg chg="add mod">
          <ac:chgData name="Suwanna Sayruamyat" userId="85ad2ddab46709ef" providerId="LiveId" clId="{D50596BF-E6BF-4863-B507-5B3F0474568E}" dt="2025-03-21T03:47:25.286" v="3027" actId="164"/>
          <ac:grpSpMkLst>
            <pc:docMk/>
            <pc:sldMk cId="3648758645" sldId="274"/>
            <ac:grpSpMk id="28" creationId="{468AA8EF-AB0E-2157-A7A3-E3C0AEC2238B}"/>
          </ac:grpSpMkLst>
        </pc:grpChg>
        <pc:picChg chg="add mod">
          <ac:chgData name="Suwanna Sayruamyat" userId="85ad2ddab46709ef" providerId="LiveId" clId="{D50596BF-E6BF-4863-B507-5B3F0474568E}" dt="2025-03-21T03:44:50.741" v="2979" actId="1076"/>
          <ac:picMkLst>
            <pc:docMk/>
            <pc:sldMk cId="3648758645" sldId="274"/>
            <ac:picMk id="18" creationId="{1E6F9BD0-2055-BD99-4CAC-AA9E9AABFA6A}"/>
          </ac:picMkLst>
        </pc:picChg>
        <pc:picChg chg="add mod">
          <ac:chgData name="Suwanna Sayruamyat" userId="85ad2ddab46709ef" providerId="LiveId" clId="{D50596BF-E6BF-4863-B507-5B3F0474568E}" dt="2025-03-21T03:47:25.286" v="3027" actId="164"/>
          <ac:picMkLst>
            <pc:docMk/>
            <pc:sldMk cId="3648758645" sldId="274"/>
            <ac:picMk id="20" creationId="{1669AEC6-F012-E2FC-7E62-FBA31C02C9DA}"/>
          </ac:picMkLst>
        </pc:picChg>
      </pc:sldChg>
      <pc:sldChg chg="addSp delSp modSp new mod ord">
        <pc:chgData name="Suwanna Sayruamyat" userId="85ad2ddab46709ef" providerId="LiveId" clId="{D50596BF-E6BF-4863-B507-5B3F0474568E}" dt="2025-03-21T08:08:45.312" v="6971" actId="1076"/>
        <pc:sldMkLst>
          <pc:docMk/>
          <pc:sldMk cId="2986578056" sldId="275"/>
        </pc:sldMkLst>
        <pc:spChg chg="mod">
          <ac:chgData name="Suwanna Sayruamyat" userId="85ad2ddab46709ef" providerId="LiveId" clId="{D50596BF-E6BF-4863-B507-5B3F0474568E}" dt="2025-03-21T03:48:58.097" v="3074" actId="20577"/>
          <ac:spMkLst>
            <pc:docMk/>
            <pc:sldMk cId="2986578056" sldId="275"/>
            <ac:spMk id="2" creationId="{38704BF5-A868-1A76-C198-DF931A86802E}"/>
          </ac:spMkLst>
        </pc:spChg>
        <pc:spChg chg="add mod">
          <ac:chgData name="Suwanna Sayruamyat" userId="85ad2ddab46709ef" providerId="LiveId" clId="{D50596BF-E6BF-4863-B507-5B3F0474568E}" dt="2025-03-21T08:08:45.312" v="6971" actId="1076"/>
          <ac:spMkLst>
            <pc:docMk/>
            <pc:sldMk cId="2986578056" sldId="275"/>
            <ac:spMk id="13" creationId="{2E98ACF9-4262-E6F8-07C7-B171FF6B8B42}"/>
          </ac:spMkLst>
        </pc:spChg>
        <pc:spChg chg="add mod">
          <ac:chgData name="Suwanna Sayruamyat" userId="85ad2ddab46709ef" providerId="LiveId" clId="{D50596BF-E6BF-4863-B507-5B3F0474568E}" dt="2025-03-21T08:08:33.695" v="6970" actId="20577"/>
          <ac:spMkLst>
            <pc:docMk/>
            <pc:sldMk cId="2986578056" sldId="275"/>
            <ac:spMk id="15" creationId="{335556C3-02FE-3F31-B89E-2B8940A50D85}"/>
          </ac:spMkLst>
        </pc:spChg>
        <pc:picChg chg="add mod">
          <ac:chgData name="Suwanna Sayruamyat" userId="85ad2ddab46709ef" providerId="LiveId" clId="{D50596BF-E6BF-4863-B507-5B3F0474568E}" dt="2025-03-21T08:07:23.172" v="6954" actId="1076"/>
          <ac:picMkLst>
            <pc:docMk/>
            <pc:sldMk cId="2986578056" sldId="275"/>
            <ac:picMk id="11" creationId="{B415BE4F-0AB1-BF34-F916-E6F806AB801F}"/>
          </ac:picMkLst>
        </pc:picChg>
      </pc:sldChg>
      <pc:sldChg chg="addSp delSp modSp new mod">
        <pc:chgData name="Suwanna Sayruamyat" userId="85ad2ddab46709ef" providerId="LiveId" clId="{D50596BF-E6BF-4863-B507-5B3F0474568E}" dt="2025-03-21T06:05:37.057" v="4382" actId="1076"/>
        <pc:sldMkLst>
          <pc:docMk/>
          <pc:sldMk cId="2974337419" sldId="276"/>
        </pc:sldMkLst>
        <pc:spChg chg="mod">
          <ac:chgData name="Suwanna Sayruamyat" userId="85ad2ddab46709ef" providerId="LiveId" clId="{D50596BF-E6BF-4863-B507-5B3F0474568E}" dt="2025-03-21T03:53:11.488" v="3160" actId="20577"/>
          <ac:spMkLst>
            <pc:docMk/>
            <pc:sldMk cId="2974337419" sldId="276"/>
            <ac:spMk id="2" creationId="{CC48F1B8-D0BB-8D5C-4E29-B61D1675F723}"/>
          </ac:spMkLst>
        </pc:spChg>
        <pc:spChg chg="add mod">
          <ac:chgData name="Suwanna Sayruamyat" userId="85ad2ddab46709ef" providerId="LiveId" clId="{D50596BF-E6BF-4863-B507-5B3F0474568E}" dt="2025-03-21T06:05:37.057" v="4382" actId="1076"/>
          <ac:spMkLst>
            <pc:docMk/>
            <pc:sldMk cId="2974337419" sldId="276"/>
            <ac:spMk id="16" creationId="{2B0F1B75-9A79-FE2B-2422-C99E3F2C88C6}"/>
          </ac:spMkLst>
        </pc:spChg>
        <pc:grpChg chg="add mod">
          <ac:chgData name="Suwanna Sayruamyat" userId="85ad2ddab46709ef" providerId="LiveId" clId="{D50596BF-E6BF-4863-B507-5B3F0474568E}" dt="2025-03-21T04:08:44.536" v="3267" actId="164"/>
          <ac:grpSpMkLst>
            <pc:docMk/>
            <pc:sldMk cId="2974337419" sldId="276"/>
            <ac:grpSpMk id="28" creationId="{EE505BEC-DDF5-5887-4AF7-43E23BD2BC58}"/>
          </ac:grpSpMkLst>
        </pc:grpChg>
        <pc:grpChg chg="add mod">
          <ac:chgData name="Suwanna Sayruamyat" userId="85ad2ddab46709ef" providerId="LiveId" clId="{D50596BF-E6BF-4863-B507-5B3F0474568E}" dt="2025-03-21T04:08:44.536" v="3267" actId="164"/>
          <ac:grpSpMkLst>
            <pc:docMk/>
            <pc:sldMk cId="2974337419" sldId="276"/>
            <ac:grpSpMk id="29" creationId="{41060F3E-CF06-46E6-035B-F4DA201812F5}"/>
          </ac:grpSpMkLst>
        </pc:grpChg>
        <pc:picChg chg="add mod">
          <ac:chgData name="Suwanna Sayruamyat" userId="85ad2ddab46709ef" providerId="LiveId" clId="{D50596BF-E6BF-4863-B507-5B3F0474568E}" dt="2025-03-21T04:08:44.536" v="3267" actId="164"/>
          <ac:picMkLst>
            <pc:docMk/>
            <pc:sldMk cId="2974337419" sldId="276"/>
            <ac:picMk id="14" creationId="{AF5EF1E8-6E42-2D1B-6226-89EF5CBC4127}"/>
          </ac:picMkLst>
        </pc:picChg>
        <pc:picChg chg="add mod">
          <ac:chgData name="Suwanna Sayruamyat" userId="85ad2ddab46709ef" providerId="LiveId" clId="{D50596BF-E6BF-4863-B507-5B3F0474568E}" dt="2025-03-21T04:08:44.536" v="3267" actId="164"/>
          <ac:picMkLst>
            <pc:docMk/>
            <pc:sldMk cId="2974337419" sldId="276"/>
            <ac:picMk id="18" creationId="{944CFD7E-63B9-A203-2F21-4AA350A1A82E}"/>
          </ac:picMkLst>
        </pc:picChg>
        <pc:cxnChg chg="add mod">
          <ac:chgData name="Suwanna Sayruamyat" userId="85ad2ddab46709ef" providerId="LiveId" clId="{D50596BF-E6BF-4863-B507-5B3F0474568E}" dt="2025-03-21T04:08:57.701" v="3269" actId="14100"/>
          <ac:cxnSpMkLst>
            <pc:docMk/>
            <pc:sldMk cId="2974337419" sldId="276"/>
            <ac:cxnSpMk id="20" creationId="{58299EF3-FA37-225C-8CA8-1A3AACFC9CAB}"/>
          </ac:cxnSpMkLst>
        </pc:cxnChg>
        <pc:cxnChg chg="add mod">
          <ac:chgData name="Suwanna Sayruamyat" userId="85ad2ddab46709ef" providerId="LiveId" clId="{D50596BF-E6BF-4863-B507-5B3F0474568E}" dt="2025-03-21T04:08:38.478" v="3266" actId="164"/>
          <ac:cxnSpMkLst>
            <pc:docMk/>
            <pc:sldMk cId="2974337419" sldId="276"/>
            <ac:cxnSpMk id="22" creationId="{B8A1E020-9BD0-AAF4-E601-4A144772AD0F}"/>
          </ac:cxnSpMkLst>
        </pc:cxnChg>
        <pc:cxnChg chg="add mod">
          <ac:chgData name="Suwanna Sayruamyat" userId="85ad2ddab46709ef" providerId="LiveId" clId="{D50596BF-E6BF-4863-B507-5B3F0474568E}" dt="2025-03-21T04:08:38.478" v="3266" actId="164"/>
          <ac:cxnSpMkLst>
            <pc:docMk/>
            <pc:sldMk cId="2974337419" sldId="276"/>
            <ac:cxnSpMk id="23" creationId="{D6CFAE45-3353-56B1-0E43-6F06F965EE72}"/>
          </ac:cxnSpMkLst>
        </pc:cxnChg>
      </pc:sldChg>
      <pc:sldChg chg="addSp delSp modSp new mod">
        <pc:chgData name="Suwanna Sayruamyat" userId="85ad2ddab46709ef" providerId="LiveId" clId="{D50596BF-E6BF-4863-B507-5B3F0474568E}" dt="2025-03-21T04:34:19.390" v="3675" actId="208"/>
        <pc:sldMkLst>
          <pc:docMk/>
          <pc:sldMk cId="3406740656" sldId="277"/>
        </pc:sldMkLst>
        <pc:spChg chg="mod">
          <ac:chgData name="Suwanna Sayruamyat" userId="85ad2ddab46709ef" providerId="LiveId" clId="{D50596BF-E6BF-4863-B507-5B3F0474568E}" dt="2025-03-21T03:55:40.151" v="3196" actId="20577"/>
          <ac:spMkLst>
            <pc:docMk/>
            <pc:sldMk cId="3406740656" sldId="277"/>
            <ac:spMk id="2" creationId="{57BD599A-5D07-BDEC-CD95-E542CF8A64E0}"/>
          </ac:spMkLst>
        </pc:spChg>
        <pc:spChg chg="mod">
          <ac:chgData name="Suwanna Sayruamyat" userId="85ad2ddab46709ef" providerId="LiveId" clId="{D50596BF-E6BF-4863-B507-5B3F0474568E}" dt="2025-03-21T04:31:22.598" v="3638"/>
          <ac:spMkLst>
            <pc:docMk/>
            <pc:sldMk cId="3406740656" sldId="277"/>
            <ac:spMk id="11" creationId="{4F30CB4B-31DC-814B-C347-5C87C5F8A66C}"/>
          </ac:spMkLst>
        </pc:spChg>
        <pc:spChg chg="mod">
          <ac:chgData name="Suwanna Sayruamyat" userId="85ad2ddab46709ef" providerId="LiveId" clId="{D50596BF-E6BF-4863-B507-5B3F0474568E}" dt="2025-03-21T04:31:22.598" v="3638"/>
          <ac:spMkLst>
            <pc:docMk/>
            <pc:sldMk cId="3406740656" sldId="277"/>
            <ac:spMk id="12" creationId="{41ADDB23-E61E-CA1D-DD1D-6D12323FB1C7}"/>
          </ac:spMkLst>
        </pc:spChg>
        <pc:spChg chg="mod">
          <ac:chgData name="Suwanna Sayruamyat" userId="85ad2ddab46709ef" providerId="LiveId" clId="{D50596BF-E6BF-4863-B507-5B3F0474568E}" dt="2025-03-21T04:31:22.598" v="3638"/>
          <ac:spMkLst>
            <pc:docMk/>
            <pc:sldMk cId="3406740656" sldId="277"/>
            <ac:spMk id="13" creationId="{7C54A033-0A08-1E9F-5577-97850DEC1D52}"/>
          </ac:spMkLst>
        </pc:spChg>
        <pc:spChg chg="add mod">
          <ac:chgData name="Suwanna Sayruamyat" userId="85ad2ddab46709ef" providerId="LiveId" clId="{D50596BF-E6BF-4863-B507-5B3F0474568E}" dt="2025-03-21T04:33:37.951" v="3665" actId="14100"/>
          <ac:spMkLst>
            <pc:docMk/>
            <pc:sldMk cId="3406740656" sldId="277"/>
            <ac:spMk id="15" creationId="{1E01D018-CF6D-96C5-1B93-5FE487C4B68B}"/>
          </ac:spMkLst>
        </pc:spChg>
        <pc:spChg chg="add mod">
          <ac:chgData name="Suwanna Sayruamyat" userId="85ad2ddab46709ef" providerId="LiveId" clId="{D50596BF-E6BF-4863-B507-5B3F0474568E}" dt="2025-03-21T04:33:51.791" v="3669" actId="208"/>
          <ac:spMkLst>
            <pc:docMk/>
            <pc:sldMk cId="3406740656" sldId="277"/>
            <ac:spMk id="16" creationId="{76DCB4BC-5A02-AD5D-A859-F280642FCBE2}"/>
          </ac:spMkLst>
        </pc:spChg>
        <pc:spChg chg="add mod">
          <ac:chgData name="Suwanna Sayruamyat" userId="85ad2ddab46709ef" providerId="LiveId" clId="{D50596BF-E6BF-4863-B507-5B3F0474568E}" dt="2025-03-21T04:34:19.390" v="3675" actId="208"/>
          <ac:spMkLst>
            <pc:docMk/>
            <pc:sldMk cId="3406740656" sldId="277"/>
            <ac:spMk id="17" creationId="{AD08B8A5-356F-001D-54BE-23D7CE4A6A46}"/>
          </ac:spMkLst>
        </pc:spChg>
        <pc:grpChg chg="add mod">
          <ac:chgData name="Suwanna Sayruamyat" userId="85ad2ddab46709ef" providerId="LiveId" clId="{D50596BF-E6BF-4863-B507-5B3F0474568E}" dt="2025-03-21T04:31:29.353" v="3639" actId="1076"/>
          <ac:grpSpMkLst>
            <pc:docMk/>
            <pc:sldMk cId="3406740656" sldId="277"/>
            <ac:grpSpMk id="9" creationId="{E43B4D4D-0318-3A1E-DE73-8E502210E2F0}"/>
          </ac:grpSpMkLst>
        </pc:grpChg>
        <pc:graphicFrameChg chg="add mod modGraphic">
          <ac:chgData name="Suwanna Sayruamyat" userId="85ad2ddab46709ef" providerId="LiveId" clId="{D50596BF-E6BF-4863-B507-5B3F0474568E}" dt="2025-03-21T04:33:00.091" v="3660" actId="122"/>
          <ac:graphicFrameMkLst>
            <pc:docMk/>
            <pc:sldMk cId="3406740656" sldId="277"/>
            <ac:graphicFrameMk id="14" creationId="{0AA182CD-C37F-0330-996E-F7C68F1F2D7D}"/>
          </ac:graphicFrameMkLst>
        </pc:graphicFrameChg>
        <pc:picChg chg="mod">
          <ac:chgData name="Suwanna Sayruamyat" userId="85ad2ddab46709ef" providerId="LiveId" clId="{D50596BF-E6BF-4863-B507-5B3F0474568E}" dt="2025-03-21T04:31:22.598" v="3638"/>
          <ac:picMkLst>
            <pc:docMk/>
            <pc:sldMk cId="3406740656" sldId="277"/>
            <ac:picMk id="10" creationId="{6FC9473F-A9BA-1324-ED2F-2888F9B564A8}"/>
          </ac:picMkLst>
        </pc:picChg>
      </pc:sldChg>
      <pc:sldChg chg="addSp delSp modSp new mod modAnim">
        <pc:chgData name="Suwanna Sayruamyat" userId="85ad2ddab46709ef" providerId="LiveId" clId="{D50596BF-E6BF-4863-B507-5B3F0474568E}" dt="2025-03-21T04:15:35.474" v="3545" actId="20577"/>
        <pc:sldMkLst>
          <pc:docMk/>
          <pc:sldMk cId="2588751755" sldId="278"/>
        </pc:sldMkLst>
        <pc:spChg chg="mod">
          <ac:chgData name="Suwanna Sayruamyat" userId="85ad2ddab46709ef" providerId="LiveId" clId="{D50596BF-E6BF-4863-B507-5B3F0474568E}" dt="2025-03-21T04:10:36.057" v="3335" actId="20577"/>
          <ac:spMkLst>
            <pc:docMk/>
            <pc:sldMk cId="2588751755" sldId="278"/>
            <ac:spMk id="2" creationId="{8163323B-3513-B454-E83B-64665A9109F3}"/>
          </ac:spMkLst>
        </pc:spChg>
        <pc:spChg chg="add mod">
          <ac:chgData name="Suwanna Sayruamyat" userId="85ad2ddab46709ef" providerId="LiveId" clId="{D50596BF-E6BF-4863-B507-5B3F0474568E}" dt="2025-03-21T04:10:00.790" v="3284" actId="208"/>
          <ac:spMkLst>
            <pc:docMk/>
            <pc:sldMk cId="2588751755" sldId="278"/>
            <ac:spMk id="14" creationId="{D69FC0C2-2588-DC55-EA33-A3825D91A304}"/>
          </ac:spMkLst>
        </pc:spChg>
        <pc:spChg chg="add mod">
          <ac:chgData name="Suwanna Sayruamyat" userId="85ad2ddab46709ef" providerId="LiveId" clId="{D50596BF-E6BF-4863-B507-5B3F0474568E}" dt="2025-03-21T04:11:19.582" v="3346" actId="1076"/>
          <ac:spMkLst>
            <pc:docMk/>
            <pc:sldMk cId="2588751755" sldId="278"/>
            <ac:spMk id="18" creationId="{D508B7E7-A1E1-1521-3CD9-0B133106CEA3}"/>
          </ac:spMkLst>
        </pc:spChg>
        <pc:spChg chg="add mod">
          <ac:chgData name="Suwanna Sayruamyat" userId="85ad2ddab46709ef" providerId="LiveId" clId="{D50596BF-E6BF-4863-B507-5B3F0474568E}" dt="2025-03-21T04:14:19.631" v="3527" actId="1076"/>
          <ac:spMkLst>
            <pc:docMk/>
            <pc:sldMk cId="2588751755" sldId="278"/>
            <ac:spMk id="22" creationId="{9C862D20-78E9-AE21-A9D8-06158D767D4E}"/>
          </ac:spMkLst>
        </pc:spChg>
        <pc:spChg chg="add mod">
          <ac:chgData name="Suwanna Sayruamyat" userId="85ad2ddab46709ef" providerId="LiveId" clId="{D50596BF-E6BF-4863-B507-5B3F0474568E}" dt="2025-03-21T04:15:35.474" v="3545" actId="20577"/>
          <ac:spMkLst>
            <pc:docMk/>
            <pc:sldMk cId="2588751755" sldId="278"/>
            <ac:spMk id="24" creationId="{D887DE12-D1C6-EC6D-BBC0-985A9A4FF54B}"/>
          </ac:spMkLst>
        </pc:spChg>
        <pc:picChg chg="add mod">
          <ac:chgData name="Suwanna Sayruamyat" userId="85ad2ddab46709ef" providerId="LiveId" clId="{D50596BF-E6BF-4863-B507-5B3F0474568E}" dt="2025-03-21T04:04:15.046" v="3213" actId="14100"/>
          <ac:picMkLst>
            <pc:docMk/>
            <pc:sldMk cId="2588751755" sldId="278"/>
            <ac:picMk id="6" creationId="{AEFA6936-55EF-21C8-0D80-10D3DFD0283E}"/>
          </ac:picMkLst>
        </pc:picChg>
        <pc:picChg chg="add mod">
          <ac:chgData name="Suwanna Sayruamyat" userId="85ad2ddab46709ef" providerId="LiveId" clId="{D50596BF-E6BF-4863-B507-5B3F0474568E}" dt="2025-03-21T04:11:06.660" v="3342" actId="14100"/>
          <ac:picMkLst>
            <pc:docMk/>
            <pc:sldMk cId="2588751755" sldId="278"/>
            <ac:picMk id="8" creationId="{8FA327A5-FD82-E5A2-289A-E749CC44B19B}"/>
          </ac:picMkLst>
        </pc:picChg>
        <pc:cxnChg chg="add mod">
          <ac:chgData name="Suwanna Sayruamyat" userId="85ad2ddab46709ef" providerId="LiveId" clId="{D50596BF-E6BF-4863-B507-5B3F0474568E}" dt="2025-03-21T04:11:15.749" v="3345" actId="14100"/>
          <ac:cxnSpMkLst>
            <pc:docMk/>
            <pc:sldMk cId="2588751755" sldId="278"/>
            <ac:cxnSpMk id="7" creationId="{7D4B7C31-8AD9-C6D1-833C-213F5A46BBEC}"/>
          </ac:cxnSpMkLst>
        </pc:cxnChg>
        <pc:cxnChg chg="add mod">
          <ac:chgData name="Suwanna Sayruamyat" userId="85ad2ddab46709ef" providerId="LiveId" clId="{D50596BF-E6BF-4863-B507-5B3F0474568E}" dt="2025-03-21T04:09:32.337" v="3277" actId="14100"/>
          <ac:cxnSpMkLst>
            <pc:docMk/>
            <pc:sldMk cId="2588751755" sldId="278"/>
            <ac:cxnSpMk id="11" creationId="{B2DFE9C1-DA6A-56A4-F705-B4C3C37D321B}"/>
          </ac:cxnSpMkLst>
        </pc:cxnChg>
      </pc:sldChg>
      <pc:sldChg chg="addSp delSp modSp new mod">
        <pc:chgData name="Suwanna Sayruamyat" userId="85ad2ddab46709ef" providerId="LiveId" clId="{D50596BF-E6BF-4863-B507-5B3F0474568E}" dt="2025-03-21T04:27:06.403" v="3637" actId="164"/>
        <pc:sldMkLst>
          <pc:docMk/>
          <pc:sldMk cId="2737414768" sldId="279"/>
        </pc:sldMkLst>
        <pc:spChg chg="mod">
          <ac:chgData name="Suwanna Sayruamyat" userId="85ad2ddab46709ef" providerId="LiveId" clId="{D50596BF-E6BF-4863-B507-5B3F0474568E}" dt="2025-03-21T04:25:00.691" v="3605" actId="1076"/>
          <ac:spMkLst>
            <pc:docMk/>
            <pc:sldMk cId="2737414768" sldId="279"/>
            <ac:spMk id="2" creationId="{33F2E559-B37B-677E-D972-038E032FA271}"/>
          </ac:spMkLst>
        </pc:spChg>
        <pc:spChg chg="add mod">
          <ac:chgData name="Suwanna Sayruamyat" userId="85ad2ddab46709ef" providerId="LiveId" clId="{D50596BF-E6BF-4863-B507-5B3F0474568E}" dt="2025-03-21T04:27:06.403" v="3637" actId="164"/>
          <ac:spMkLst>
            <pc:docMk/>
            <pc:sldMk cId="2737414768" sldId="279"/>
            <ac:spMk id="12" creationId="{9A0F6BD4-5333-AF94-52D8-A6C75581A1C9}"/>
          </ac:spMkLst>
        </pc:spChg>
        <pc:spChg chg="add mod">
          <ac:chgData name="Suwanna Sayruamyat" userId="85ad2ddab46709ef" providerId="LiveId" clId="{D50596BF-E6BF-4863-B507-5B3F0474568E}" dt="2025-03-21T04:27:06.403" v="3637" actId="164"/>
          <ac:spMkLst>
            <pc:docMk/>
            <pc:sldMk cId="2737414768" sldId="279"/>
            <ac:spMk id="13" creationId="{D6BF502C-B6A2-E0B9-B103-F28425C4F080}"/>
          </ac:spMkLst>
        </pc:spChg>
        <pc:spChg chg="add mod">
          <ac:chgData name="Suwanna Sayruamyat" userId="85ad2ddab46709ef" providerId="LiveId" clId="{D50596BF-E6BF-4863-B507-5B3F0474568E}" dt="2025-03-21T04:27:06.403" v="3637" actId="164"/>
          <ac:spMkLst>
            <pc:docMk/>
            <pc:sldMk cId="2737414768" sldId="279"/>
            <ac:spMk id="14" creationId="{3606EE79-CA2D-39C0-8474-1B7D54C325AF}"/>
          </ac:spMkLst>
        </pc:spChg>
        <pc:grpChg chg="add mod">
          <ac:chgData name="Suwanna Sayruamyat" userId="85ad2ddab46709ef" providerId="LiveId" clId="{D50596BF-E6BF-4863-B507-5B3F0474568E}" dt="2025-03-21T04:27:06.403" v="3637" actId="164"/>
          <ac:grpSpMkLst>
            <pc:docMk/>
            <pc:sldMk cId="2737414768" sldId="279"/>
            <ac:grpSpMk id="15" creationId="{5E92AE2D-8372-D3CD-9ADD-B9F38C174D8C}"/>
          </ac:grpSpMkLst>
        </pc:grpChg>
        <pc:picChg chg="add mod">
          <ac:chgData name="Suwanna Sayruamyat" userId="85ad2ddab46709ef" providerId="LiveId" clId="{D50596BF-E6BF-4863-B507-5B3F0474568E}" dt="2025-03-21T04:24:22.581" v="3546" actId="1076"/>
          <ac:picMkLst>
            <pc:docMk/>
            <pc:sldMk cId="2737414768" sldId="279"/>
            <ac:picMk id="6" creationId="{8EABFF57-1BBB-1A72-5100-0A57E922C72F}"/>
          </ac:picMkLst>
        </pc:picChg>
        <pc:picChg chg="add mod">
          <ac:chgData name="Suwanna Sayruamyat" userId="85ad2ddab46709ef" providerId="LiveId" clId="{D50596BF-E6BF-4863-B507-5B3F0474568E}" dt="2025-03-21T04:27:06.403" v="3637" actId="164"/>
          <ac:picMkLst>
            <pc:docMk/>
            <pc:sldMk cId="2737414768" sldId="279"/>
            <ac:picMk id="8" creationId="{B971E94A-B559-D8C1-EC51-38FF02D0BE5A}"/>
          </ac:picMkLst>
        </pc:picChg>
        <pc:picChg chg="add mod">
          <ac:chgData name="Suwanna Sayruamyat" userId="85ad2ddab46709ef" providerId="LiveId" clId="{D50596BF-E6BF-4863-B507-5B3F0474568E}" dt="2025-03-21T04:05:10.825" v="3229" actId="1076"/>
          <ac:picMkLst>
            <pc:docMk/>
            <pc:sldMk cId="2737414768" sldId="279"/>
            <ac:picMk id="10" creationId="{9821DF57-09C4-1578-0AD5-C0FAF84C191A}"/>
          </ac:picMkLst>
        </pc:picChg>
      </pc:sldChg>
      <pc:sldChg chg="addSp modSp new mod">
        <pc:chgData name="Suwanna Sayruamyat" userId="85ad2ddab46709ef" providerId="LiveId" clId="{D50596BF-E6BF-4863-B507-5B3F0474568E}" dt="2025-03-21T04:38:11.163" v="3692" actId="403"/>
        <pc:sldMkLst>
          <pc:docMk/>
          <pc:sldMk cId="2940178133" sldId="280"/>
        </pc:sldMkLst>
        <pc:spChg chg="mod">
          <ac:chgData name="Suwanna Sayruamyat" userId="85ad2ddab46709ef" providerId="LiveId" clId="{D50596BF-E6BF-4863-B507-5B3F0474568E}" dt="2025-03-21T04:37:07.706" v="3682" actId="27636"/>
          <ac:spMkLst>
            <pc:docMk/>
            <pc:sldMk cId="2940178133" sldId="280"/>
            <ac:spMk id="2" creationId="{7C9F0920-C896-F65A-C1FA-246E304D4818}"/>
          </ac:spMkLst>
        </pc:spChg>
        <pc:graphicFrameChg chg="add mod modGraphic">
          <ac:chgData name="Suwanna Sayruamyat" userId="85ad2ddab46709ef" providerId="LiveId" clId="{D50596BF-E6BF-4863-B507-5B3F0474568E}" dt="2025-03-21T04:38:11.163" v="3692" actId="403"/>
          <ac:graphicFrameMkLst>
            <pc:docMk/>
            <pc:sldMk cId="2940178133" sldId="280"/>
            <ac:graphicFrameMk id="5" creationId="{0FB14D3D-1B75-5FF2-8C51-699B3D7BD7CC}"/>
          </ac:graphicFrameMkLst>
        </pc:graphicFrameChg>
      </pc:sldChg>
      <pc:sldChg chg="modSp new mod">
        <pc:chgData name="Suwanna Sayruamyat" userId="85ad2ddab46709ef" providerId="LiveId" clId="{D50596BF-E6BF-4863-B507-5B3F0474568E}" dt="2025-03-21T06:24:20.510" v="5006" actId="404"/>
        <pc:sldMkLst>
          <pc:docMk/>
          <pc:sldMk cId="3423897045" sldId="281"/>
        </pc:sldMkLst>
        <pc:spChg chg="mod">
          <ac:chgData name="Suwanna Sayruamyat" userId="85ad2ddab46709ef" providerId="LiveId" clId="{D50596BF-E6BF-4863-B507-5B3F0474568E}" dt="2025-03-21T06:11:51.242" v="4558" actId="20577"/>
          <ac:spMkLst>
            <pc:docMk/>
            <pc:sldMk cId="3423897045" sldId="281"/>
            <ac:spMk id="2" creationId="{BC2579B3-8BD8-79A3-B600-A5953C89C22E}"/>
          </ac:spMkLst>
        </pc:spChg>
        <pc:spChg chg="mod">
          <ac:chgData name="Suwanna Sayruamyat" userId="85ad2ddab46709ef" providerId="LiveId" clId="{D50596BF-E6BF-4863-B507-5B3F0474568E}" dt="2025-03-21T06:24:20.510" v="5006" actId="404"/>
          <ac:spMkLst>
            <pc:docMk/>
            <pc:sldMk cId="3423897045" sldId="281"/>
            <ac:spMk id="3" creationId="{ED42A2AA-DC4C-E72F-42DD-01B668367315}"/>
          </ac:spMkLst>
        </pc:spChg>
      </pc:sldChg>
      <pc:sldChg chg="addSp modSp new mod">
        <pc:chgData name="Suwanna Sayruamyat" userId="85ad2ddab46709ef" providerId="LiveId" clId="{D50596BF-E6BF-4863-B507-5B3F0474568E}" dt="2025-03-21T08:24:47.497" v="7206" actId="2711"/>
        <pc:sldMkLst>
          <pc:docMk/>
          <pc:sldMk cId="2867733417" sldId="282"/>
        </pc:sldMkLst>
        <pc:spChg chg="mod">
          <ac:chgData name="Suwanna Sayruamyat" userId="85ad2ddab46709ef" providerId="LiveId" clId="{D50596BF-E6BF-4863-B507-5B3F0474568E}" dt="2025-03-21T06:17:06.650" v="4897" actId="27636"/>
          <ac:spMkLst>
            <pc:docMk/>
            <pc:sldMk cId="2867733417" sldId="282"/>
            <ac:spMk id="2" creationId="{A36EAB04-1C69-6F0E-65CC-076F305B1A0F}"/>
          </ac:spMkLst>
        </pc:spChg>
        <pc:spChg chg="mod">
          <ac:chgData name="Suwanna Sayruamyat" userId="85ad2ddab46709ef" providerId="LiveId" clId="{D50596BF-E6BF-4863-B507-5B3F0474568E}" dt="2025-03-21T08:24:35.370" v="7202" actId="14100"/>
          <ac:spMkLst>
            <pc:docMk/>
            <pc:sldMk cId="2867733417" sldId="282"/>
            <ac:spMk id="3" creationId="{BADE4EDF-8402-37A6-9BF0-8B1B18B50915}"/>
          </ac:spMkLst>
        </pc:spChg>
        <pc:spChg chg="add mod">
          <ac:chgData name="Suwanna Sayruamyat" userId="85ad2ddab46709ef" providerId="LiveId" clId="{D50596BF-E6BF-4863-B507-5B3F0474568E}" dt="2025-03-21T08:24:47.497" v="7206" actId="2711"/>
          <ac:spMkLst>
            <pc:docMk/>
            <pc:sldMk cId="2867733417" sldId="282"/>
            <ac:spMk id="7" creationId="{546D6B5F-860F-5F7F-9E2C-CAADB0665F7C}"/>
          </ac:spMkLst>
        </pc:spChg>
      </pc:sldChg>
      <pc:sldChg chg="addSp delSp modSp new del mod">
        <pc:chgData name="Suwanna Sayruamyat" userId="85ad2ddab46709ef" providerId="LiveId" clId="{D50596BF-E6BF-4863-B507-5B3F0474568E}" dt="2025-03-21T06:21:14.686" v="4928" actId="47"/>
        <pc:sldMkLst>
          <pc:docMk/>
          <pc:sldMk cId="994024595" sldId="283"/>
        </pc:sldMkLst>
      </pc:sldChg>
      <pc:sldChg chg="addSp delSp modSp new mod">
        <pc:chgData name="Suwanna Sayruamyat" userId="85ad2ddab46709ef" providerId="LiveId" clId="{D50596BF-E6BF-4863-B507-5B3F0474568E}" dt="2025-03-21T06:33:53.469" v="5330" actId="1076"/>
        <pc:sldMkLst>
          <pc:docMk/>
          <pc:sldMk cId="3131770176" sldId="283"/>
        </pc:sldMkLst>
        <pc:spChg chg="mod">
          <ac:chgData name="Suwanna Sayruamyat" userId="85ad2ddab46709ef" providerId="LiveId" clId="{D50596BF-E6BF-4863-B507-5B3F0474568E}" dt="2025-03-21T06:21:44.309" v="4936" actId="20577"/>
          <ac:spMkLst>
            <pc:docMk/>
            <pc:sldMk cId="3131770176" sldId="283"/>
            <ac:spMk id="2" creationId="{6D406293-E325-B622-1924-32703E85354E}"/>
          </ac:spMkLst>
        </pc:spChg>
        <pc:spChg chg="add mod">
          <ac:chgData name="Suwanna Sayruamyat" userId="85ad2ddab46709ef" providerId="LiveId" clId="{D50596BF-E6BF-4863-B507-5B3F0474568E}" dt="2025-03-21T06:30:23.708" v="5253" actId="1076"/>
          <ac:spMkLst>
            <pc:docMk/>
            <pc:sldMk cId="3131770176" sldId="283"/>
            <ac:spMk id="6" creationId="{09C0C3DA-C5AE-8D7D-02CC-591DA1CA1D7D}"/>
          </ac:spMkLst>
        </pc:spChg>
        <pc:spChg chg="add mod">
          <ac:chgData name="Suwanna Sayruamyat" userId="85ad2ddab46709ef" providerId="LiveId" clId="{D50596BF-E6BF-4863-B507-5B3F0474568E}" dt="2025-03-21T06:30:23.708" v="5253" actId="1076"/>
          <ac:spMkLst>
            <pc:docMk/>
            <pc:sldMk cId="3131770176" sldId="283"/>
            <ac:spMk id="7" creationId="{18E053C1-BA26-ADE5-E1E6-4DD3D8C3C55D}"/>
          </ac:spMkLst>
        </pc:spChg>
        <pc:spChg chg="add mod">
          <ac:chgData name="Suwanna Sayruamyat" userId="85ad2ddab46709ef" providerId="LiveId" clId="{D50596BF-E6BF-4863-B507-5B3F0474568E}" dt="2025-03-21T06:30:23.708" v="5253" actId="1076"/>
          <ac:spMkLst>
            <pc:docMk/>
            <pc:sldMk cId="3131770176" sldId="283"/>
            <ac:spMk id="8" creationId="{DF6EB67D-BC71-0529-81B6-FEB9DB94A5CD}"/>
          </ac:spMkLst>
        </pc:spChg>
        <pc:spChg chg="add mod">
          <ac:chgData name="Suwanna Sayruamyat" userId="85ad2ddab46709ef" providerId="LiveId" clId="{D50596BF-E6BF-4863-B507-5B3F0474568E}" dt="2025-03-21T06:30:26.766" v="5254" actId="1076"/>
          <ac:spMkLst>
            <pc:docMk/>
            <pc:sldMk cId="3131770176" sldId="283"/>
            <ac:spMk id="10" creationId="{E7FD62E9-27CA-F617-4C47-5C3DD3F28A70}"/>
          </ac:spMkLst>
        </pc:spChg>
        <pc:spChg chg="add mod">
          <ac:chgData name="Suwanna Sayruamyat" userId="85ad2ddab46709ef" providerId="LiveId" clId="{D50596BF-E6BF-4863-B507-5B3F0474568E}" dt="2025-03-21T06:30:23.708" v="5253" actId="1076"/>
          <ac:spMkLst>
            <pc:docMk/>
            <pc:sldMk cId="3131770176" sldId="283"/>
            <ac:spMk id="11" creationId="{8611DEF6-C8D5-B5BD-A8F3-06A3407EE7A3}"/>
          </ac:spMkLst>
        </pc:spChg>
        <pc:spChg chg="add mod">
          <ac:chgData name="Suwanna Sayruamyat" userId="85ad2ddab46709ef" providerId="LiveId" clId="{D50596BF-E6BF-4863-B507-5B3F0474568E}" dt="2025-03-21T06:30:28.736" v="5255" actId="1076"/>
          <ac:spMkLst>
            <pc:docMk/>
            <pc:sldMk cId="3131770176" sldId="283"/>
            <ac:spMk id="13" creationId="{844E3BCF-56CE-E12F-C107-A38EE182D241}"/>
          </ac:spMkLst>
        </pc:spChg>
        <pc:spChg chg="add mod">
          <ac:chgData name="Suwanna Sayruamyat" userId="85ad2ddab46709ef" providerId="LiveId" clId="{D50596BF-E6BF-4863-B507-5B3F0474568E}" dt="2025-03-21T06:31:03.752" v="5268" actId="20577"/>
          <ac:spMkLst>
            <pc:docMk/>
            <pc:sldMk cId="3131770176" sldId="283"/>
            <ac:spMk id="16" creationId="{D85E1DAF-E160-65A6-F94A-8DF6D809A344}"/>
          </ac:spMkLst>
        </pc:spChg>
        <pc:spChg chg="add mod">
          <ac:chgData name="Suwanna Sayruamyat" userId="85ad2ddab46709ef" providerId="LiveId" clId="{D50596BF-E6BF-4863-B507-5B3F0474568E}" dt="2025-03-21T06:33:46.419" v="5327" actId="14100"/>
          <ac:spMkLst>
            <pc:docMk/>
            <pc:sldMk cId="3131770176" sldId="283"/>
            <ac:spMk id="21" creationId="{A48832E4-8F46-94EC-B8E1-074116D4EE0B}"/>
          </ac:spMkLst>
        </pc:spChg>
        <pc:spChg chg="add mod">
          <ac:chgData name="Suwanna Sayruamyat" userId="85ad2ddab46709ef" providerId="LiveId" clId="{D50596BF-E6BF-4863-B507-5B3F0474568E}" dt="2025-03-21T06:33:53.469" v="5330" actId="1076"/>
          <ac:spMkLst>
            <pc:docMk/>
            <pc:sldMk cId="3131770176" sldId="283"/>
            <ac:spMk id="23" creationId="{EAFE9BB3-0C2F-F1E7-FA61-20724439CB37}"/>
          </ac:spMkLst>
        </pc:spChg>
        <pc:cxnChg chg="add mod">
          <ac:chgData name="Suwanna Sayruamyat" userId="85ad2ddab46709ef" providerId="LiveId" clId="{D50596BF-E6BF-4863-B507-5B3F0474568E}" dt="2025-03-21T06:30:43.751" v="5257" actId="13822"/>
          <ac:cxnSpMkLst>
            <pc:docMk/>
            <pc:sldMk cId="3131770176" sldId="283"/>
            <ac:cxnSpMk id="15" creationId="{C7F4EF74-0F35-4E84-EF9E-BA2765BB7903}"/>
          </ac:cxnSpMkLst>
        </pc:cxnChg>
        <pc:cxnChg chg="add mod">
          <ac:chgData name="Suwanna Sayruamyat" userId="85ad2ddab46709ef" providerId="LiveId" clId="{D50596BF-E6BF-4863-B507-5B3F0474568E}" dt="2025-03-21T06:31:33.718" v="5271" actId="14100"/>
          <ac:cxnSpMkLst>
            <pc:docMk/>
            <pc:sldMk cId="3131770176" sldId="283"/>
            <ac:cxnSpMk id="17" creationId="{2F890078-2EC7-48B9-7F08-AAFB5A36AB14}"/>
          </ac:cxnSpMkLst>
        </pc:cxnChg>
      </pc:sldChg>
      <pc:sldChg chg="addSp delSp modSp new mod">
        <pc:chgData name="Suwanna Sayruamyat" userId="85ad2ddab46709ef" providerId="LiveId" clId="{D50596BF-E6BF-4863-B507-5B3F0474568E}" dt="2025-03-21T06:26:02.468" v="5222" actId="20577"/>
        <pc:sldMkLst>
          <pc:docMk/>
          <pc:sldMk cId="1871014103" sldId="284"/>
        </pc:sldMkLst>
        <pc:spChg chg="mod">
          <ac:chgData name="Suwanna Sayruamyat" userId="85ad2ddab46709ef" providerId="LiveId" clId="{D50596BF-E6BF-4863-B507-5B3F0474568E}" dt="2025-03-21T06:24:42.169" v="5059" actId="20577"/>
          <ac:spMkLst>
            <pc:docMk/>
            <pc:sldMk cId="1871014103" sldId="284"/>
            <ac:spMk id="2" creationId="{6D8E3583-9A0A-3768-A302-923A41845B26}"/>
          </ac:spMkLst>
        </pc:spChg>
        <pc:graphicFrameChg chg="add mod modGraphic">
          <ac:chgData name="Suwanna Sayruamyat" userId="85ad2ddab46709ef" providerId="LiveId" clId="{D50596BF-E6BF-4863-B507-5B3F0474568E}" dt="2025-03-21T06:26:02.468" v="5222" actId="20577"/>
          <ac:graphicFrameMkLst>
            <pc:docMk/>
            <pc:sldMk cId="1871014103" sldId="284"/>
            <ac:graphicFrameMk id="6" creationId="{D376A292-6418-8C0B-46A5-3D7D4A01C45F}"/>
          </ac:graphicFrameMkLst>
        </pc:graphicFrameChg>
      </pc:sldChg>
      <pc:sldChg chg="addSp delSp modSp new mod">
        <pc:chgData name="Suwanna Sayruamyat" userId="85ad2ddab46709ef" providerId="LiveId" clId="{D50596BF-E6BF-4863-B507-5B3F0474568E}" dt="2025-03-21T06:35:29.770" v="5354" actId="15"/>
        <pc:sldMkLst>
          <pc:docMk/>
          <pc:sldMk cId="1379421392" sldId="285"/>
        </pc:sldMkLst>
        <pc:spChg chg="mod">
          <ac:chgData name="Suwanna Sayruamyat" userId="85ad2ddab46709ef" providerId="LiveId" clId="{D50596BF-E6BF-4863-B507-5B3F0474568E}" dt="2025-03-21T06:34:27.542" v="5338" actId="20577"/>
          <ac:spMkLst>
            <pc:docMk/>
            <pc:sldMk cId="1379421392" sldId="285"/>
            <ac:spMk id="2" creationId="{5EF73775-D013-3820-3851-D4ED8BF16BE8}"/>
          </ac:spMkLst>
        </pc:spChg>
        <pc:spChg chg="add mod">
          <ac:chgData name="Suwanna Sayruamyat" userId="85ad2ddab46709ef" providerId="LiveId" clId="{D50596BF-E6BF-4863-B507-5B3F0474568E}" dt="2025-03-21T06:35:29.770" v="5354" actId="15"/>
          <ac:spMkLst>
            <pc:docMk/>
            <pc:sldMk cId="1379421392" sldId="285"/>
            <ac:spMk id="8" creationId="{1C346FEA-8284-BC8C-6CDA-3286B1CF31C3}"/>
          </ac:spMkLst>
        </pc:spChg>
        <pc:picChg chg="add mod">
          <ac:chgData name="Suwanna Sayruamyat" userId="85ad2ddab46709ef" providerId="LiveId" clId="{D50596BF-E6BF-4863-B507-5B3F0474568E}" dt="2025-03-21T06:34:15.084" v="5333" actId="1076"/>
          <ac:picMkLst>
            <pc:docMk/>
            <pc:sldMk cId="1379421392" sldId="285"/>
            <ac:picMk id="6" creationId="{BDA0951F-91F0-98B9-C532-022019124AD8}"/>
          </ac:picMkLst>
        </pc:picChg>
      </pc:sldChg>
      <pc:sldChg chg="addSp delSp modSp new mod">
        <pc:chgData name="Suwanna Sayruamyat" userId="85ad2ddab46709ef" providerId="LiveId" clId="{D50596BF-E6BF-4863-B507-5B3F0474568E}" dt="2025-03-21T06:37:53.646" v="5378" actId="1076"/>
        <pc:sldMkLst>
          <pc:docMk/>
          <pc:sldMk cId="2775610592" sldId="286"/>
        </pc:sldMkLst>
        <pc:spChg chg="mod">
          <ac:chgData name="Suwanna Sayruamyat" userId="85ad2ddab46709ef" providerId="LiveId" clId="{D50596BF-E6BF-4863-B507-5B3F0474568E}" dt="2025-03-21T06:36:22.593" v="5363"/>
          <ac:spMkLst>
            <pc:docMk/>
            <pc:sldMk cId="2775610592" sldId="286"/>
            <ac:spMk id="2" creationId="{C094DC70-A6E7-1EF5-E9A0-C7F81870E8DE}"/>
          </ac:spMkLst>
        </pc:spChg>
        <pc:spChg chg="add mod">
          <ac:chgData name="Suwanna Sayruamyat" userId="85ad2ddab46709ef" providerId="LiveId" clId="{D50596BF-E6BF-4863-B507-5B3F0474568E}" dt="2025-03-21T06:37:47.918" v="5377" actId="1076"/>
          <ac:spMkLst>
            <pc:docMk/>
            <pc:sldMk cId="2775610592" sldId="286"/>
            <ac:spMk id="8" creationId="{5DBD57A1-2CA6-73E8-E01D-67077ACC3EFD}"/>
          </ac:spMkLst>
        </pc:spChg>
        <pc:spChg chg="add mod">
          <ac:chgData name="Suwanna Sayruamyat" userId="85ad2ddab46709ef" providerId="LiveId" clId="{D50596BF-E6BF-4863-B507-5B3F0474568E}" dt="2025-03-21T06:37:53.646" v="5378" actId="1076"/>
          <ac:spMkLst>
            <pc:docMk/>
            <pc:sldMk cId="2775610592" sldId="286"/>
            <ac:spMk id="10" creationId="{16ECDBA1-1866-26C4-7AF2-319278FF134A}"/>
          </ac:spMkLst>
        </pc:spChg>
        <pc:picChg chg="add mod">
          <ac:chgData name="Suwanna Sayruamyat" userId="85ad2ddab46709ef" providerId="LiveId" clId="{D50596BF-E6BF-4863-B507-5B3F0474568E}" dt="2025-03-21T06:37:44.433" v="5376" actId="1076"/>
          <ac:picMkLst>
            <pc:docMk/>
            <pc:sldMk cId="2775610592" sldId="286"/>
            <ac:picMk id="6" creationId="{16C0B9AF-5A4A-5897-0E18-50013D3E70F0}"/>
          </ac:picMkLst>
        </pc:picChg>
      </pc:sldChg>
      <pc:sldChg chg="addSp delSp modSp new mod">
        <pc:chgData name="Suwanna Sayruamyat" userId="85ad2ddab46709ef" providerId="LiveId" clId="{D50596BF-E6BF-4863-B507-5B3F0474568E}" dt="2025-03-21T06:40:47.646" v="5416" actId="207"/>
        <pc:sldMkLst>
          <pc:docMk/>
          <pc:sldMk cId="3026526296" sldId="287"/>
        </pc:sldMkLst>
        <pc:spChg chg="mod">
          <ac:chgData name="Suwanna Sayruamyat" userId="85ad2ddab46709ef" providerId="LiveId" clId="{D50596BF-E6BF-4863-B507-5B3F0474568E}" dt="2025-03-21T06:38:19.598" v="5380"/>
          <ac:spMkLst>
            <pc:docMk/>
            <pc:sldMk cId="3026526296" sldId="287"/>
            <ac:spMk id="2" creationId="{8AF94E83-A76D-EE0E-5C7F-064F9F4A8BD6}"/>
          </ac:spMkLst>
        </pc:spChg>
        <pc:spChg chg="add mod">
          <ac:chgData name="Suwanna Sayruamyat" userId="85ad2ddab46709ef" providerId="LiveId" clId="{D50596BF-E6BF-4863-B507-5B3F0474568E}" dt="2025-03-21T06:40:47.646" v="5416" actId="207"/>
          <ac:spMkLst>
            <pc:docMk/>
            <pc:sldMk cId="3026526296" sldId="287"/>
            <ac:spMk id="7" creationId="{A862EFD1-7051-0B2E-5947-41493A289F67}"/>
          </ac:spMkLst>
        </pc:spChg>
        <pc:spChg chg="mod">
          <ac:chgData name="Suwanna Sayruamyat" userId="85ad2ddab46709ef" providerId="LiveId" clId="{D50596BF-E6BF-4863-B507-5B3F0474568E}" dt="2025-03-21T06:38:39.987" v="5383"/>
          <ac:spMkLst>
            <pc:docMk/>
            <pc:sldMk cId="3026526296" sldId="287"/>
            <ac:spMk id="31" creationId="{52743F55-761B-6DFE-0F74-3B36D6ACA635}"/>
          </ac:spMkLst>
        </pc:spChg>
        <pc:spChg chg="mod">
          <ac:chgData name="Suwanna Sayruamyat" userId="85ad2ddab46709ef" providerId="LiveId" clId="{D50596BF-E6BF-4863-B507-5B3F0474568E}" dt="2025-03-21T06:38:39.987" v="5383"/>
          <ac:spMkLst>
            <pc:docMk/>
            <pc:sldMk cId="3026526296" sldId="287"/>
            <ac:spMk id="34" creationId="{26566F7E-065F-BD45-8DAD-B7DAC70D0A13}"/>
          </ac:spMkLst>
        </pc:spChg>
        <pc:spChg chg="mod">
          <ac:chgData name="Suwanna Sayruamyat" userId="85ad2ddab46709ef" providerId="LiveId" clId="{D50596BF-E6BF-4863-B507-5B3F0474568E}" dt="2025-03-21T06:38:39.987" v="5383"/>
          <ac:spMkLst>
            <pc:docMk/>
            <pc:sldMk cId="3026526296" sldId="287"/>
            <ac:spMk id="37" creationId="{2AD548B0-95B0-0364-5297-EBD11B395CA6}"/>
          </ac:spMkLst>
        </pc:spChg>
        <pc:spChg chg="mod">
          <ac:chgData name="Suwanna Sayruamyat" userId="85ad2ddab46709ef" providerId="LiveId" clId="{D50596BF-E6BF-4863-B507-5B3F0474568E}" dt="2025-03-21T06:38:39.987" v="5383"/>
          <ac:spMkLst>
            <pc:docMk/>
            <pc:sldMk cId="3026526296" sldId="287"/>
            <ac:spMk id="40" creationId="{7D5CFC32-42F7-BB19-3EAB-F3B53810EF69}"/>
          </ac:spMkLst>
        </pc:spChg>
        <pc:spChg chg="mod">
          <ac:chgData name="Suwanna Sayruamyat" userId="85ad2ddab46709ef" providerId="LiveId" clId="{D50596BF-E6BF-4863-B507-5B3F0474568E}" dt="2025-03-21T06:39:13.039" v="5394" actId="1076"/>
          <ac:spMkLst>
            <pc:docMk/>
            <pc:sldMk cId="3026526296" sldId="287"/>
            <ac:spMk id="41" creationId="{20B53096-5E8B-49A9-D358-E828B614A2C9}"/>
          </ac:spMkLst>
        </pc:spChg>
        <pc:spChg chg="mod">
          <ac:chgData name="Suwanna Sayruamyat" userId="85ad2ddab46709ef" providerId="LiveId" clId="{D50596BF-E6BF-4863-B507-5B3F0474568E}" dt="2025-03-21T06:38:39.987" v="5383"/>
          <ac:spMkLst>
            <pc:docMk/>
            <pc:sldMk cId="3026526296" sldId="287"/>
            <ac:spMk id="43" creationId="{0BDC35A0-CC92-3B16-080F-93905EDC27A7}"/>
          </ac:spMkLst>
        </pc:spChg>
        <pc:spChg chg="mod">
          <ac:chgData name="Suwanna Sayruamyat" userId="85ad2ddab46709ef" providerId="LiveId" clId="{D50596BF-E6BF-4863-B507-5B3F0474568E}" dt="2025-03-21T06:38:39.987" v="5383"/>
          <ac:spMkLst>
            <pc:docMk/>
            <pc:sldMk cId="3026526296" sldId="287"/>
            <ac:spMk id="47" creationId="{5AF20F45-4384-BAF6-81D7-3375151AD8E1}"/>
          </ac:spMkLst>
        </pc:spChg>
        <pc:spChg chg="mod">
          <ac:chgData name="Suwanna Sayruamyat" userId="85ad2ddab46709ef" providerId="LiveId" clId="{D50596BF-E6BF-4863-B507-5B3F0474568E}" dt="2025-03-21T06:38:39.987" v="5383"/>
          <ac:spMkLst>
            <pc:docMk/>
            <pc:sldMk cId="3026526296" sldId="287"/>
            <ac:spMk id="48" creationId="{8B1DC85F-7CB9-1A0B-94C1-7CEC99A9E1D1}"/>
          </ac:spMkLst>
        </pc:spChg>
        <pc:spChg chg="mod">
          <ac:chgData name="Suwanna Sayruamyat" userId="85ad2ddab46709ef" providerId="LiveId" clId="{D50596BF-E6BF-4863-B507-5B3F0474568E}" dt="2025-03-21T06:38:39.987" v="5383"/>
          <ac:spMkLst>
            <pc:docMk/>
            <pc:sldMk cId="3026526296" sldId="287"/>
            <ac:spMk id="49" creationId="{AF74A34D-BA8E-5BCC-D100-523D57C46582}"/>
          </ac:spMkLst>
        </pc:spChg>
        <pc:spChg chg="mod">
          <ac:chgData name="Suwanna Sayruamyat" userId="85ad2ddab46709ef" providerId="LiveId" clId="{D50596BF-E6BF-4863-B507-5B3F0474568E}" dt="2025-03-21T06:38:39.987" v="5383"/>
          <ac:spMkLst>
            <pc:docMk/>
            <pc:sldMk cId="3026526296" sldId="287"/>
            <ac:spMk id="50" creationId="{EA193BB9-8A87-30AE-2147-1CED130296B3}"/>
          </ac:spMkLst>
        </pc:spChg>
        <pc:spChg chg="mod">
          <ac:chgData name="Suwanna Sayruamyat" userId="85ad2ddab46709ef" providerId="LiveId" clId="{D50596BF-E6BF-4863-B507-5B3F0474568E}" dt="2025-03-21T06:38:39.987" v="5383"/>
          <ac:spMkLst>
            <pc:docMk/>
            <pc:sldMk cId="3026526296" sldId="287"/>
            <ac:spMk id="51" creationId="{E9D19194-5699-3D32-8E96-34B643F2FEB4}"/>
          </ac:spMkLst>
        </pc:spChg>
        <pc:spChg chg="mod">
          <ac:chgData name="Suwanna Sayruamyat" userId="85ad2ddab46709ef" providerId="LiveId" clId="{D50596BF-E6BF-4863-B507-5B3F0474568E}" dt="2025-03-21T06:39:22.285" v="5396"/>
          <ac:spMkLst>
            <pc:docMk/>
            <pc:sldMk cId="3026526296" sldId="287"/>
            <ac:spMk id="53" creationId="{45F7EF23-903B-E086-7DE4-21AD09A61AB7}"/>
          </ac:spMkLst>
        </pc:spChg>
        <pc:spChg chg="mod">
          <ac:chgData name="Suwanna Sayruamyat" userId="85ad2ddab46709ef" providerId="LiveId" clId="{D50596BF-E6BF-4863-B507-5B3F0474568E}" dt="2025-03-21T06:39:22.285" v="5396"/>
          <ac:spMkLst>
            <pc:docMk/>
            <pc:sldMk cId="3026526296" sldId="287"/>
            <ac:spMk id="54" creationId="{96818751-CDDE-7A7B-AD6D-ADCC96003A70}"/>
          </ac:spMkLst>
        </pc:spChg>
        <pc:spChg chg="mod">
          <ac:chgData name="Suwanna Sayruamyat" userId="85ad2ddab46709ef" providerId="LiveId" clId="{D50596BF-E6BF-4863-B507-5B3F0474568E}" dt="2025-03-21T06:39:22.285" v="5396"/>
          <ac:spMkLst>
            <pc:docMk/>
            <pc:sldMk cId="3026526296" sldId="287"/>
            <ac:spMk id="55" creationId="{FC887794-E72A-4B09-D007-1C3447FC0CFC}"/>
          </ac:spMkLst>
        </pc:spChg>
        <pc:spChg chg="mod">
          <ac:chgData name="Suwanna Sayruamyat" userId="85ad2ddab46709ef" providerId="LiveId" clId="{D50596BF-E6BF-4863-B507-5B3F0474568E}" dt="2025-03-21T06:39:22.285" v="5396"/>
          <ac:spMkLst>
            <pc:docMk/>
            <pc:sldMk cId="3026526296" sldId="287"/>
            <ac:spMk id="58" creationId="{40A578E6-4822-ED16-46E6-2632CFACEF94}"/>
          </ac:spMkLst>
        </pc:spChg>
        <pc:spChg chg="mod">
          <ac:chgData name="Suwanna Sayruamyat" userId="85ad2ddab46709ef" providerId="LiveId" clId="{D50596BF-E6BF-4863-B507-5B3F0474568E}" dt="2025-03-21T06:39:22.285" v="5396"/>
          <ac:spMkLst>
            <pc:docMk/>
            <pc:sldMk cId="3026526296" sldId="287"/>
            <ac:spMk id="61" creationId="{139DACD0-56E1-2E22-6A24-C034BFD6655C}"/>
          </ac:spMkLst>
        </pc:spChg>
        <pc:spChg chg="mod">
          <ac:chgData name="Suwanna Sayruamyat" userId="85ad2ddab46709ef" providerId="LiveId" clId="{D50596BF-E6BF-4863-B507-5B3F0474568E}" dt="2025-03-21T06:39:22.285" v="5396"/>
          <ac:spMkLst>
            <pc:docMk/>
            <pc:sldMk cId="3026526296" sldId="287"/>
            <ac:spMk id="62" creationId="{AE77E95F-2C82-3F87-4D3B-BA1A0D9512A1}"/>
          </ac:spMkLst>
        </pc:spChg>
        <pc:spChg chg="mod">
          <ac:chgData name="Suwanna Sayruamyat" userId="85ad2ddab46709ef" providerId="LiveId" clId="{D50596BF-E6BF-4863-B507-5B3F0474568E}" dt="2025-03-21T06:39:48.866" v="5406" actId="1076"/>
          <ac:spMkLst>
            <pc:docMk/>
            <pc:sldMk cId="3026526296" sldId="287"/>
            <ac:spMk id="63" creationId="{485729D3-6535-BA1F-C5C2-DEA47F87F785}"/>
          </ac:spMkLst>
        </pc:spChg>
        <pc:spChg chg="mod">
          <ac:chgData name="Suwanna Sayruamyat" userId="85ad2ddab46709ef" providerId="LiveId" clId="{D50596BF-E6BF-4863-B507-5B3F0474568E}" dt="2025-03-21T06:39:46.327" v="5405" actId="1076"/>
          <ac:spMkLst>
            <pc:docMk/>
            <pc:sldMk cId="3026526296" sldId="287"/>
            <ac:spMk id="64" creationId="{5639D706-5027-E75A-2D5D-595021F43492}"/>
          </ac:spMkLst>
        </pc:spChg>
        <pc:spChg chg="mod">
          <ac:chgData name="Suwanna Sayruamyat" userId="85ad2ddab46709ef" providerId="LiveId" clId="{D50596BF-E6BF-4863-B507-5B3F0474568E}" dt="2025-03-21T06:39:42.063" v="5404" actId="1076"/>
          <ac:spMkLst>
            <pc:docMk/>
            <pc:sldMk cId="3026526296" sldId="287"/>
            <ac:spMk id="65" creationId="{01BA68CF-B1F2-F04F-1A6B-07A6A6BE9AB2}"/>
          </ac:spMkLst>
        </pc:spChg>
        <pc:spChg chg="mod">
          <ac:chgData name="Suwanna Sayruamyat" userId="85ad2ddab46709ef" providerId="LiveId" clId="{D50596BF-E6BF-4863-B507-5B3F0474568E}" dt="2025-03-21T06:39:22.285" v="5396"/>
          <ac:spMkLst>
            <pc:docMk/>
            <pc:sldMk cId="3026526296" sldId="287"/>
            <ac:spMk id="68" creationId="{391F6984-B503-CA86-A78F-B7BAE212FCA1}"/>
          </ac:spMkLst>
        </pc:spChg>
        <pc:spChg chg="mod">
          <ac:chgData name="Suwanna Sayruamyat" userId="85ad2ddab46709ef" providerId="LiveId" clId="{D50596BF-E6BF-4863-B507-5B3F0474568E}" dt="2025-03-21T06:39:37.314" v="5403" actId="122"/>
          <ac:spMkLst>
            <pc:docMk/>
            <pc:sldMk cId="3026526296" sldId="287"/>
            <ac:spMk id="71" creationId="{E6B2316C-ED1F-2AFD-71A6-067B8E0CF9BA}"/>
          </ac:spMkLst>
        </pc:spChg>
        <pc:grpChg chg="mod">
          <ac:chgData name="Suwanna Sayruamyat" userId="85ad2ddab46709ef" providerId="LiveId" clId="{D50596BF-E6BF-4863-B507-5B3F0474568E}" dt="2025-03-21T06:39:16.385" v="5395" actId="14100"/>
          <ac:grpSpMkLst>
            <pc:docMk/>
            <pc:sldMk cId="3026526296" sldId="287"/>
            <ac:grpSpMk id="30" creationId="{0E31AD25-7CB4-3A38-E9C7-6DB9FCE0F2DC}"/>
          </ac:grpSpMkLst>
        </pc:grpChg>
        <pc:grpChg chg="mod">
          <ac:chgData name="Suwanna Sayruamyat" userId="85ad2ddab46709ef" providerId="LiveId" clId="{D50596BF-E6BF-4863-B507-5B3F0474568E}" dt="2025-03-21T06:39:33.485" v="5401" actId="1076"/>
          <ac:grpSpMkLst>
            <pc:docMk/>
            <pc:sldMk cId="3026526296" sldId="287"/>
            <ac:grpSpMk id="52" creationId="{718B4E54-3380-42AD-A826-1128DE1BA75C}"/>
          </ac:grpSpMkLst>
        </pc:grpChg>
      </pc:sldChg>
      <pc:sldChg chg="addSp delSp modSp new mod">
        <pc:chgData name="Suwanna Sayruamyat" userId="85ad2ddab46709ef" providerId="LiveId" clId="{D50596BF-E6BF-4863-B507-5B3F0474568E}" dt="2025-03-21T06:43:34.498" v="5443" actId="404"/>
        <pc:sldMkLst>
          <pc:docMk/>
          <pc:sldMk cId="3296289937" sldId="288"/>
        </pc:sldMkLst>
        <pc:spChg chg="mod">
          <ac:chgData name="Suwanna Sayruamyat" userId="85ad2ddab46709ef" providerId="LiveId" clId="{D50596BF-E6BF-4863-B507-5B3F0474568E}" dt="2025-03-21T06:43:34.498" v="5443" actId="404"/>
          <ac:spMkLst>
            <pc:docMk/>
            <pc:sldMk cId="3296289937" sldId="288"/>
            <ac:spMk id="2" creationId="{17736697-CEBC-B6E4-070C-C9E96C9A4772}"/>
          </ac:spMkLst>
        </pc:spChg>
        <pc:graphicFrameChg chg="add mod modGraphic">
          <ac:chgData name="Suwanna Sayruamyat" userId="85ad2ddab46709ef" providerId="LiveId" clId="{D50596BF-E6BF-4863-B507-5B3F0474568E}" dt="2025-03-21T06:42:30.861" v="5437" actId="14"/>
          <ac:graphicFrameMkLst>
            <pc:docMk/>
            <pc:sldMk cId="3296289937" sldId="288"/>
            <ac:graphicFrameMk id="6" creationId="{3820507A-9B26-7FF4-4FA9-975829857AD7}"/>
          </ac:graphicFrameMkLst>
        </pc:graphicFrameChg>
      </pc:sldChg>
      <pc:sldChg chg="addSp delSp modSp new mod">
        <pc:chgData name="Suwanna Sayruamyat" userId="85ad2ddab46709ef" providerId="LiveId" clId="{D50596BF-E6BF-4863-B507-5B3F0474568E}" dt="2025-03-21T06:47:36.545" v="5509" actId="14100"/>
        <pc:sldMkLst>
          <pc:docMk/>
          <pc:sldMk cId="619759835" sldId="289"/>
        </pc:sldMkLst>
        <pc:spChg chg="mod">
          <ac:chgData name="Suwanna Sayruamyat" userId="85ad2ddab46709ef" providerId="LiveId" clId="{D50596BF-E6BF-4863-B507-5B3F0474568E}" dt="2025-03-21T06:47:07.598" v="5504" actId="5793"/>
          <ac:spMkLst>
            <pc:docMk/>
            <pc:sldMk cId="619759835" sldId="289"/>
            <ac:spMk id="2" creationId="{6B607EBD-F610-8C21-2768-09283582032B}"/>
          </ac:spMkLst>
        </pc:spChg>
        <pc:spChg chg="add mod">
          <ac:chgData name="Suwanna Sayruamyat" userId="85ad2ddab46709ef" providerId="LiveId" clId="{D50596BF-E6BF-4863-B507-5B3F0474568E}" dt="2025-03-21T06:47:36.545" v="5509" actId="14100"/>
          <ac:spMkLst>
            <pc:docMk/>
            <pc:sldMk cId="619759835" sldId="289"/>
            <ac:spMk id="11" creationId="{15D8A5CE-F612-2246-C8AA-9571C79CD469}"/>
          </ac:spMkLst>
        </pc:spChg>
        <pc:picChg chg="add mod">
          <ac:chgData name="Suwanna Sayruamyat" userId="85ad2ddab46709ef" providerId="LiveId" clId="{D50596BF-E6BF-4863-B507-5B3F0474568E}" dt="2025-03-21T06:45:31.301" v="5449" actId="1076"/>
          <ac:picMkLst>
            <pc:docMk/>
            <pc:sldMk cId="619759835" sldId="289"/>
            <ac:picMk id="8" creationId="{7998988E-ED28-C6C2-AB40-0EACC83162F4}"/>
          </ac:picMkLst>
        </pc:picChg>
        <pc:picChg chg="add mod">
          <ac:chgData name="Suwanna Sayruamyat" userId="85ad2ddab46709ef" providerId="LiveId" clId="{D50596BF-E6BF-4863-B507-5B3F0474568E}" dt="2025-03-21T06:46:18.515" v="5451" actId="1076"/>
          <ac:picMkLst>
            <pc:docMk/>
            <pc:sldMk cId="619759835" sldId="289"/>
            <ac:picMk id="10" creationId="{0140DCD3-3303-CF54-87D5-F23104241EFE}"/>
          </ac:picMkLst>
        </pc:picChg>
      </pc:sldChg>
      <pc:sldChg chg="addSp delSp modSp new mod">
        <pc:chgData name="Suwanna Sayruamyat" userId="85ad2ddab46709ef" providerId="LiveId" clId="{D50596BF-E6BF-4863-B507-5B3F0474568E}" dt="2025-03-21T07:58:52.867" v="6685" actId="1076"/>
        <pc:sldMkLst>
          <pc:docMk/>
          <pc:sldMk cId="2500101817" sldId="290"/>
        </pc:sldMkLst>
        <pc:spChg chg="mod">
          <ac:chgData name="Suwanna Sayruamyat" userId="85ad2ddab46709ef" providerId="LiveId" clId="{D50596BF-E6BF-4863-B507-5B3F0474568E}" dt="2025-03-21T06:48:46.773" v="5527" actId="20577"/>
          <ac:spMkLst>
            <pc:docMk/>
            <pc:sldMk cId="2500101817" sldId="290"/>
            <ac:spMk id="2" creationId="{D0D7D56E-5E11-A241-9A8A-35475DF233D0}"/>
          </ac:spMkLst>
        </pc:spChg>
        <pc:spChg chg="add mod">
          <ac:chgData name="Suwanna Sayruamyat" userId="85ad2ddab46709ef" providerId="LiveId" clId="{D50596BF-E6BF-4863-B507-5B3F0474568E}" dt="2025-03-21T06:49:56.553" v="5530" actId="1076"/>
          <ac:spMkLst>
            <pc:docMk/>
            <pc:sldMk cId="2500101817" sldId="290"/>
            <ac:spMk id="8" creationId="{0EF4AF4D-9FA7-05C2-BCE9-2583F5BD70E7}"/>
          </ac:spMkLst>
        </pc:spChg>
        <pc:spChg chg="add mod">
          <ac:chgData name="Suwanna Sayruamyat" userId="85ad2ddab46709ef" providerId="LiveId" clId="{D50596BF-E6BF-4863-B507-5B3F0474568E}" dt="2025-03-21T06:53:51.173" v="5551" actId="164"/>
          <ac:spMkLst>
            <pc:docMk/>
            <pc:sldMk cId="2500101817" sldId="290"/>
            <ac:spMk id="15" creationId="{A2B7163F-6997-3E6E-E6A2-715BABA5E7F1}"/>
          </ac:spMkLst>
        </pc:spChg>
        <pc:grpChg chg="add mod">
          <ac:chgData name="Suwanna Sayruamyat" userId="85ad2ddab46709ef" providerId="LiveId" clId="{D50596BF-E6BF-4863-B507-5B3F0474568E}" dt="2025-03-21T07:58:51.115" v="6684" actId="1076"/>
          <ac:grpSpMkLst>
            <pc:docMk/>
            <pc:sldMk cId="2500101817" sldId="290"/>
            <ac:grpSpMk id="16" creationId="{4571BD11-C313-CA45-AEF3-4B43BA81BB06}"/>
          </ac:grpSpMkLst>
        </pc:grpChg>
        <pc:picChg chg="add mod ord">
          <ac:chgData name="Suwanna Sayruamyat" userId="85ad2ddab46709ef" providerId="LiveId" clId="{D50596BF-E6BF-4863-B507-5B3F0474568E}" dt="2025-03-21T07:58:52.867" v="6685" actId="1076"/>
          <ac:picMkLst>
            <pc:docMk/>
            <pc:sldMk cId="2500101817" sldId="290"/>
            <ac:picMk id="7" creationId="{C004EB46-7DEE-7157-DCD2-948E04E7C711}"/>
          </ac:picMkLst>
        </pc:picChg>
        <pc:picChg chg="add mod">
          <ac:chgData name="Suwanna Sayruamyat" userId="85ad2ddab46709ef" providerId="LiveId" clId="{D50596BF-E6BF-4863-B507-5B3F0474568E}" dt="2025-03-21T06:53:51.173" v="5551" actId="164"/>
          <ac:picMkLst>
            <pc:docMk/>
            <pc:sldMk cId="2500101817" sldId="290"/>
            <ac:picMk id="10" creationId="{67993D8A-8BF4-C661-29E8-73BCABEA4CBD}"/>
          </ac:picMkLst>
        </pc:picChg>
      </pc:sldChg>
      <pc:sldChg chg="addSp delSp modSp new mod">
        <pc:chgData name="Suwanna Sayruamyat" userId="85ad2ddab46709ef" providerId="LiveId" clId="{D50596BF-E6BF-4863-B507-5B3F0474568E}" dt="2025-03-21T07:01:57.067" v="5681" actId="1076"/>
        <pc:sldMkLst>
          <pc:docMk/>
          <pc:sldMk cId="1779650065" sldId="291"/>
        </pc:sldMkLst>
        <pc:spChg chg="mod">
          <ac:chgData name="Suwanna Sayruamyat" userId="85ad2ddab46709ef" providerId="LiveId" clId="{D50596BF-E6BF-4863-B507-5B3F0474568E}" dt="2025-03-21T06:56:57.535" v="5580" actId="20577"/>
          <ac:spMkLst>
            <pc:docMk/>
            <pc:sldMk cId="1779650065" sldId="291"/>
            <ac:spMk id="2" creationId="{50EF4C42-7B26-2508-F159-A3973C75834D}"/>
          </ac:spMkLst>
        </pc:spChg>
        <pc:spChg chg="add mod">
          <ac:chgData name="Suwanna Sayruamyat" userId="85ad2ddab46709ef" providerId="LiveId" clId="{D50596BF-E6BF-4863-B507-5B3F0474568E}" dt="2025-03-21T06:58:14.541" v="5595" actId="1582"/>
          <ac:spMkLst>
            <pc:docMk/>
            <pc:sldMk cId="1779650065" sldId="291"/>
            <ac:spMk id="11" creationId="{ECC3A57B-AA85-BCF7-9839-9C835C406572}"/>
          </ac:spMkLst>
        </pc:spChg>
        <pc:spChg chg="add mod">
          <ac:chgData name="Suwanna Sayruamyat" userId="85ad2ddab46709ef" providerId="LiveId" clId="{D50596BF-E6BF-4863-B507-5B3F0474568E}" dt="2025-03-21T07:01:54.720" v="5680" actId="164"/>
          <ac:spMkLst>
            <pc:docMk/>
            <pc:sldMk cId="1779650065" sldId="291"/>
            <ac:spMk id="16" creationId="{FE29A6DF-40FE-B6CA-DB35-97159AE12099}"/>
          </ac:spMkLst>
        </pc:spChg>
        <pc:spChg chg="add mod">
          <ac:chgData name="Suwanna Sayruamyat" userId="85ad2ddab46709ef" providerId="LiveId" clId="{D50596BF-E6BF-4863-B507-5B3F0474568E}" dt="2025-03-21T07:01:54.720" v="5680" actId="164"/>
          <ac:spMkLst>
            <pc:docMk/>
            <pc:sldMk cId="1779650065" sldId="291"/>
            <ac:spMk id="17" creationId="{57F54BB4-A0A9-A471-C233-BFE727DA08A9}"/>
          </ac:spMkLst>
        </pc:spChg>
        <pc:grpChg chg="add mod">
          <ac:chgData name="Suwanna Sayruamyat" userId="85ad2ddab46709ef" providerId="LiveId" clId="{D50596BF-E6BF-4863-B507-5B3F0474568E}" dt="2025-03-21T07:01:57.067" v="5681" actId="1076"/>
          <ac:grpSpMkLst>
            <pc:docMk/>
            <pc:sldMk cId="1779650065" sldId="291"/>
            <ac:grpSpMk id="18" creationId="{88A952F0-20F1-2B8C-48A9-C6839DEFE78A}"/>
          </ac:grpSpMkLst>
        </pc:grpChg>
        <pc:picChg chg="add mod">
          <ac:chgData name="Suwanna Sayruamyat" userId="85ad2ddab46709ef" providerId="LiveId" clId="{D50596BF-E6BF-4863-B507-5B3F0474568E}" dt="2025-03-21T06:57:42.275" v="5585" actId="1076"/>
          <ac:picMkLst>
            <pc:docMk/>
            <pc:sldMk cId="1779650065" sldId="291"/>
            <ac:picMk id="7" creationId="{64BF21AF-8E3C-C6C0-5DF1-19CBE6BB9E89}"/>
          </ac:picMkLst>
        </pc:picChg>
        <pc:picChg chg="add mod">
          <ac:chgData name="Suwanna Sayruamyat" userId="85ad2ddab46709ef" providerId="LiveId" clId="{D50596BF-E6BF-4863-B507-5B3F0474568E}" dt="2025-03-21T07:01:54.720" v="5680" actId="164"/>
          <ac:picMkLst>
            <pc:docMk/>
            <pc:sldMk cId="1779650065" sldId="291"/>
            <ac:picMk id="13" creationId="{46986B0E-09A5-5871-A8D3-8569BAC74738}"/>
          </ac:picMkLst>
        </pc:picChg>
      </pc:sldChg>
      <pc:sldChg chg="addSp delSp modSp new mod">
        <pc:chgData name="Suwanna Sayruamyat" userId="85ad2ddab46709ef" providerId="LiveId" clId="{D50596BF-E6BF-4863-B507-5B3F0474568E}" dt="2025-03-21T08:17:49.087" v="7101" actId="20577"/>
        <pc:sldMkLst>
          <pc:docMk/>
          <pc:sldMk cId="3014507868" sldId="292"/>
        </pc:sldMkLst>
        <pc:spChg chg="mod">
          <ac:chgData name="Suwanna Sayruamyat" userId="85ad2ddab46709ef" providerId="LiveId" clId="{D50596BF-E6BF-4863-B507-5B3F0474568E}" dt="2025-03-21T08:14:42.387" v="7003" actId="20577"/>
          <ac:spMkLst>
            <pc:docMk/>
            <pc:sldMk cId="3014507868" sldId="292"/>
            <ac:spMk id="2" creationId="{CD94924D-8020-53FE-321C-D07F2BEDE8C7}"/>
          </ac:spMkLst>
        </pc:spChg>
        <pc:spChg chg="mod">
          <ac:chgData name="Suwanna Sayruamyat" userId="85ad2ddab46709ef" providerId="LiveId" clId="{D50596BF-E6BF-4863-B507-5B3F0474568E}" dt="2025-03-21T08:14:02.880" v="6974"/>
          <ac:spMkLst>
            <pc:docMk/>
            <pc:sldMk cId="3014507868" sldId="292"/>
            <ac:spMk id="8" creationId="{F58912DD-C363-CE11-9E1B-69465C924AF5}"/>
          </ac:spMkLst>
        </pc:spChg>
        <pc:spChg chg="add mod">
          <ac:chgData name="Suwanna Sayruamyat" userId="85ad2ddab46709ef" providerId="LiveId" clId="{D50596BF-E6BF-4863-B507-5B3F0474568E}" dt="2025-03-21T08:17:49.087" v="7101" actId="20577"/>
          <ac:spMkLst>
            <pc:docMk/>
            <pc:sldMk cId="3014507868" sldId="292"/>
            <ac:spMk id="10" creationId="{1746F44C-F074-E5F3-4335-4CFC53580E68}"/>
          </ac:spMkLst>
        </pc:spChg>
        <pc:spChg chg="add mod">
          <ac:chgData name="Suwanna Sayruamyat" userId="85ad2ddab46709ef" providerId="LiveId" clId="{D50596BF-E6BF-4863-B507-5B3F0474568E}" dt="2025-03-21T08:16:29.996" v="7057" actId="403"/>
          <ac:spMkLst>
            <pc:docMk/>
            <pc:sldMk cId="3014507868" sldId="292"/>
            <ac:spMk id="13" creationId="{F289032E-01EE-23FD-0EAC-2EA7514933F6}"/>
          </ac:spMkLst>
        </pc:spChg>
        <pc:grpChg chg="add mod">
          <ac:chgData name="Suwanna Sayruamyat" userId="85ad2ddab46709ef" providerId="LiveId" clId="{D50596BF-E6BF-4863-B507-5B3F0474568E}" dt="2025-03-21T08:17:44.313" v="7098" actId="1076"/>
          <ac:grpSpMkLst>
            <pc:docMk/>
            <pc:sldMk cId="3014507868" sldId="292"/>
            <ac:grpSpMk id="6" creationId="{A776D1B3-FD7B-8A0D-1D65-B45A6903C673}"/>
          </ac:grpSpMkLst>
        </pc:grpChg>
        <pc:picChg chg="mod">
          <ac:chgData name="Suwanna Sayruamyat" userId="85ad2ddab46709ef" providerId="LiveId" clId="{D50596BF-E6BF-4863-B507-5B3F0474568E}" dt="2025-03-21T08:14:02.880" v="6974"/>
          <ac:picMkLst>
            <pc:docMk/>
            <pc:sldMk cId="3014507868" sldId="292"/>
            <ac:picMk id="7" creationId="{4CA41CAA-554C-B9B1-E914-B56D7B1BDEE3}"/>
          </ac:picMkLst>
        </pc:picChg>
        <pc:picChg chg="add mod">
          <ac:chgData name="Suwanna Sayruamyat" userId="85ad2ddab46709ef" providerId="LiveId" clId="{D50596BF-E6BF-4863-B507-5B3F0474568E}" dt="2025-03-21T08:16:04.976" v="7035" actId="1076"/>
          <ac:picMkLst>
            <pc:docMk/>
            <pc:sldMk cId="3014507868" sldId="292"/>
            <ac:picMk id="12" creationId="{9608C655-BC6F-A727-28B5-741B2956AD96}"/>
          </ac:picMkLst>
        </pc:picChg>
      </pc:sldChg>
      <pc:sldChg chg="addSp delSp modSp new mod ord">
        <pc:chgData name="Suwanna Sayruamyat" userId="85ad2ddab46709ef" providerId="LiveId" clId="{D50596BF-E6BF-4863-B507-5B3F0474568E}" dt="2025-03-21T07:15:48.009" v="5896" actId="164"/>
        <pc:sldMkLst>
          <pc:docMk/>
          <pc:sldMk cId="3890932371" sldId="293"/>
        </pc:sldMkLst>
        <pc:spChg chg="mod">
          <ac:chgData name="Suwanna Sayruamyat" userId="85ad2ddab46709ef" providerId="LiveId" clId="{D50596BF-E6BF-4863-B507-5B3F0474568E}" dt="2025-03-21T07:04:03.978" v="5753" actId="20577"/>
          <ac:spMkLst>
            <pc:docMk/>
            <pc:sldMk cId="3890932371" sldId="293"/>
            <ac:spMk id="2" creationId="{F8CB4895-DCED-6A2A-86A8-9A3FC0096336}"/>
          </ac:spMkLst>
        </pc:spChg>
        <pc:spChg chg="add mod topLvl">
          <ac:chgData name="Suwanna Sayruamyat" userId="85ad2ddab46709ef" providerId="LiveId" clId="{D50596BF-E6BF-4863-B507-5B3F0474568E}" dt="2025-03-21T07:07:52.298" v="5805" actId="338"/>
          <ac:spMkLst>
            <pc:docMk/>
            <pc:sldMk cId="3890932371" sldId="293"/>
            <ac:spMk id="21" creationId="{59767B14-5D85-CEEC-9149-1E6BAC28296B}"/>
          </ac:spMkLst>
        </pc:spChg>
        <pc:spChg chg="add mod topLvl">
          <ac:chgData name="Suwanna Sayruamyat" userId="85ad2ddab46709ef" providerId="LiveId" clId="{D50596BF-E6BF-4863-B507-5B3F0474568E}" dt="2025-03-21T07:07:52.298" v="5805" actId="338"/>
          <ac:spMkLst>
            <pc:docMk/>
            <pc:sldMk cId="3890932371" sldId="293"/>
            <ac:spMk id="22" creationId="{9218E1B0-42E2-0DF5-A6EA-9413F23C031B}"/>
          </ac:spMkLst>
        </pc:spChg>
        <pc:spChg chg="add mod topLvl">
          <ac:chgData name="Suwanna Sayruamyat" userId="85ad2ddab46709ef" providerId="LiveId" clId="{D50596BF-E6BF-4863-B507-5B3F0474568E}" dt="2025-03-21T07:07:52.298" v="5805" actId="338"/>
          <ac:spMkLst>
            <pc:docMk/>
            <pc:sldMk cId="3890932371" sldId="293"/>
            <ac:spMk id="23" creationId="{150CE67B-E1ED-D7B8-32F2-CDBAB1F58470}"/>
          </ac:spMkLst>
        </pc:spChg>
        <pc:spChg chg="mod">
          <ac:chgData name="Suwanna Sayruamyat" userId="85ad2ddab46709ef" providerId="LiveId" clId="{D50596BF-E6BF-4863-B507-5B3F0474568E}" dt="2025-03-21T07:07:45.437" v="5804" actId="165"/>
          <ac:spMkLst>
            <pc:docMk/>
            <pc:sldMk cId="3890932371" sldId="293"/>
            <ac:spMk id="27" creationId="{0FB44F9F-842F-D9C5-92C9-0155309F39BE}"/>
          </ac:spMkLst>
        </pc:spChg>
        <pc:spChg chg="add del mod">
          <ac:chgData name="Suwanna Sayruamyat" userId="85ad2ddab46709ef" providerId="LiveId" clId="{D50596BF-E6BF-4863-B507-5B3F0474568E}" dt="2025-03-21T07:07:45.437" v="5804" actId="165"/>
          <ac:spMkLst>
            <pc:docMk/>
            <pc:sldMk cId="3890932371" sldId="293"/>
            <ac:spMk id="28" creationId="{4FEB2952-7FB5-823E-3B75-09B13D62E6E5}"/>
          </ac:spMkLst>
        </pc:spChg>
        <pc:spChg chg="mod">
          <ac:chgData name="Suwanna Sayruamyat" userId="85ad2ddab46709ef" providerId="LiveId" clId="{D50596BF-E6BF-4863-B507-5B3F0474568E}" dt="2025-03-21T07:07:45.437" v="5804" actId="165"/>
          <ac:spMkLst>
            <pc:docMk/>
            <pc:sldMk cId="3890932371" sldId="293"/>
            <ac:spMk id="29" creationId="{A1CA99F3-36AD-D7FC-A3EF-A7895E07DF74}"/>
          </ac:spMkLst>
        </pc:spChg>
        <pc:spChg chg="add mod topLvl">
          <ac:chgData name="Suwanna Sayruamyat" userId="85ad2ddab46709ef" providerId="LiveId" clId="{D50596BF-E6BF-4863-B507-5B3F0474568E}" dt="2025-03-21T07:07:52.298" v="5805" actId="338"/>
          <ac:spMkLst>
            <pc:docMk/>
            <pc:sldMk cId="3890932371" sldId="293"/>
            <ac:spMk id="35" creationId="{01188B5F-268C-ECFB-1E45-54317DD924EA}"/>
          </ac:spMkLst>
        </pc:spChg>
        <pc:spChg chg="add mod">
          <ac:chgData name="Suwanna Sayruamyat" userId="85ad2ddab46709ef" providerId="LiveId" clId="{D50596BF-E6BF-4863-B507-5B3F0474568E}" dt="2025-03-21T07:13:18.203" v="5864" actId="1076"/>
          <ac:spMkLst>
            <pc:docMk/>
            <pc:sldMk cId="3890932371" sldId="293"/>
            <ac:spMk id="39" creationId="{A51D06DE-9A41-9663-E692-535DEA9AEF7A}"/>
          </ac:spMkLst>
        </pc:spChg>
        <pc:spChg chg="add mod">
          <ac:chgData name="Suwanna Sayruamyat" userId="85ad2ddab46709ef" providerId="LiveId" clId="{D50596BF-E6BF-4863-B507-5B3F0474568E}" dt="2025-03-21T07:10:05.331" v="5834" actId="207"/>
          <ac:spMkLst>
            <pc:docMk/>
            <pc:sldMk cId="3890932371" sldId="293"/>
            <ac:spMk id="47" creationId="{968D9F7C-2A27-4436-A933-8466AED3B319}"/>
          </ac:spMkLst>
        </pc:spChg>
        <pc:spChg chg="add mod">
          <ac:chgData name="Suwanna Sayruamyat" userId="85ad2ddab46709ef" providerId="LiveId" clId="{D50596BF-E6BF-4863-B507-5B3F0474568E}" dt="2025-03-21T07:15:48.009" v="5896" actId="164"/>
          <ac:spMkLst>
            <pc:docMk/>
            <pc:sldMk cId="3890932371" sldId="293"/>
            <ac:spMk id="48" creationId="{B3442690-AE85-EDF4-E483-BA3A3637A170}"/>
          </ac:spMkLst>
        </pc:spChg>
        <pc:spChg chg="add mod">
          <ac:chgData name="Suwanna Sayruamyat" userId="85ad2ddab46709ef" providerId="LiveId" clId="{D50596BF-E6BF-4863-B507-5B3F0474568E}" dt="2025-03-21T07:15:48.009" v="5896" actId="164"/>
          <ac:spMkLst>
            <pc:docMk/>
            <pc:sldMk cId="3890932371" sldId="293"/>
            <ac:spMk id="49" creationId="{8DF1CCE8-BDFF-6234-E0A7-FB417CB0ED6A}"/>
          </ac:spMkLst>
        </pc:spChg>
        <pc:spChg chg="add mod">
          <ac:chgData name="Suwanna Sayruamyat" userId="85ad2ddab46709ef" providerId="LiveId" clId="{D50596BF-E6BF-4863-B507-5B3F0474568E}" dt="2025-03-21T07:15:48.009" v="5896" actId="164"/>
          <ac:spMkLst>
            <pc:docMk/>
            <pc:sldMk cId="3890932371" sldId="293"/>
            <ac:spMk id="50" creationId="{5CCDAF22-966F-692C-95A3-02A88F1E2163}"/>
          </ac:spMkLst>
        </pc:spChg>
        <pc:spChg chg="add mod">
          <ac:chgData name="Suwanna Sayruamyat" userId="85ad2ddab46709ef" providerId="LiveId" clId="{D50596BF-E6BF-4863-B507-5B3F0474568E}" dt="2025-03-21T07:15:48.009" v="5896" actId="164"/>
          <ac:spMkLst>
            <pc:docMk/>
            <pc:sldMk cId="3890932371" sldId="293"/>
            <ac:spMk id="51" creationId="{D85889AF-CF1A-670A-A1E7-D9D27E5DCD91}"/>
          </ac:spMkLst>
        </pc:spChg>
        <pc:spChg chg="add mod">
          <ac:chgData name="Suwanna Sayruamyat" userId="85ad2ddab46709ef" providerId="LiveId" clId="{D50596BF-E6BF-4863-B507-5B3F0474568E}" dt="2025-03-21T07:15:48.009" v="5896" actId="164"/>
          <ac:spMkLst>
            <pc:docMk/>
            <pc:sldMk cId="3890932371" sldId="293"/>
            <ac:spMk id="52" creationId="{982E0985-52EE-2AC8-CAF5-32B77D33BFE6}"/>
          </ac:spMkLst>
        </pc:spChg>
        <pc:spChg chg="add mod">
          <ac:chgData name="Suwanna Sayruamyat" userId="85ad2ddab46709ef" providerId="LiveId" clId="{D50596BF-E6BF-4863-B507-5B3F0474568E}" dt="2025-03-21T07:15:48.009" v="5896" actId="164"/>
          <ac:spMkLst>
            <pc:docMk/>
            <pc:sldMk cId="3890932371" sldId="293"/>
            <ac:spMk id="53" creationId="{55B6F837-EF0C-37E3-E775-C5CEEF75B077}"/>
          </ac:spMkLst>
        </pc:spChg>
        <pc:spChg chg="add mod">
          <ac:chgData name="Suwanna Sayruamyat" userId="85ad2ddab46709ef" providerId="LiveId" clId="{D50596BF-E6BF-4863-B507-5B3F0474568E}" dt="2025-03-21T07:15:48.009" v="5896" actId="164"/>
          <ac:spMkLst>
            <pc:docMk/>
            <pc:sldMk cId="3890932371" sldId="293"/>
            <ac:spMk id="64" creationId="{2950E01E-7588-CAC5-AAC9-9074405B6CD6}"/>
          </ac:spMkLst>
        </pc:spChg>
        <pc:spChg chg="add mod">
          <ac:chgData name="Suwanna Sayruamyat" userId="85ad2ddab46709ef" providerId="LiveId" clId="{D50596BF-E6BF-4863-B507-5B3F0474568E}" dt="2025-03-21T07:15:48.009" v="5896" actId="164"/>
          <ac:spMkLst>
            <pc:docMk/>
            <pc:sldMk cId="3890932371" sldId="293"/>
            <ac:spMk id="65" creationId="{99B14BD0-C444-FC01-E077-3D4DDEB28EB8}"/>
          </ac:spMkLst>
        </pc:spChg>
        <pc:spChg chg="add mod">
          <ac:chgData name="Suwanna Sayruamyat" userId="85ad2ddab46709ef" providerId="LiveId" clId="{D50596BF-E6BF-4863-B507-5B3F0474568E}" dt="2025-03-21T07:15:48.009" v="5896" actId="164"/>
          <ac:spMkLst>
            <pc:docMk/>
            <pc:sldMk cId="3890932371" sldId="293"/>
            <ac:spMk id="66" creationId="{A39A4FF1-6FDE-943E-A47E-3297E18FB3E8}"/>
          </ac:spMkLst>
        </pc:spChg>
        <pc:spChg chg="add mod">
          <ac:chgData name="Suwanna Sayruamyat" userId="85ad2ddab46709ef" providerId="LiveId" clId="{D50596BF-E6BF-4863-B507-5B3F0474568E}" dt="2025-03-21T07:15:48.009" v="5896" actId="164"/>
          <ac:spMkLst>
            <pc:docMk/>
            <pc:sldMk cId="3890932371" sldId="293"/>
            <ac:spMk id="67" creationId="{37467C53-BE24-B077-D7F0-6138A0948CB1}"/>
          </ac:spMkLst>
        </pc:spChg>
        <pc:grpChg chg="add mod topLvl">
          <ac:chgData name="Suwanna Sayruamyat" userId="85ad2ddab46709ef" providerId="LiveId" clId="{D50596BF-E6BF-4863-B507-5B3F0474568E}" dt="2025-03-21T07:07:52.298" v="5805" actId="338"/>
          <ac:grpSpMkLst>
            <pc:docMk/>
            <pc:sldMk cId="3890932371" sldId="293"/>
            <ac:grpSpMk id="25" creationId="{7F80E5BD-C2D5-2696-5094-1754BAAF4EA3}"/>
          </ac:grpSpMkLst>
        </pc:grpChg>
        <pc:grpChg chg="add mod">
          <ac:chgData name="Suwanna Sayruamyat" userId="85ad2ddab46709ef" providerId="LiveId" clId="{D50596BF-E6BF-4863-B507-5B3F0474568E}" dt="2025-03-21T07:07:52.298" v="5805" actId="338"/>
          <ac:grpSpMkLst>
            <pc:docMk/>
            <pc:sldMk cId="3890932371" sldId="293"/>
            <ac:grpSpMk id="37" creationId="{17D713A7-5466-10BA-C09E-901E0B1613F0}"/>
          </ac:grpSpMkLst>
        </pc:grpChg>
        <pc:grpChg chg="add mod">
          <ac:chgData name="Suwanna Sayruamyat" userId="85ad2ddab46709ef" providerId="LiveId" clId="{D50596BF-E6BF-4863-B507-5B3F0474568E}" dt="2025-03-21T07:07:52.298" v="5805" actId="338"/>
          <ac:grpSpMkLst>
            <pc:docMk/>
            <pc:sldMk cId="3890932371" sldId="293"/>
            <ac:grpSpMk id="38" creationId="{45B2C80F-AA41-841F-5BBE-E060536B1C95}"/>
          </ac:grpSpMkLst>
        </pc:grpChg>
        <pc:picChg chg="add mod ord">
          <ac:chgData name="Suwanna Sayruamyat" userId="85ad2ddab46709ef" providerId="LiveId" clId="{D50596BF-E6BF-4863-B507-5B3F0474568E}" dt="2025-03-21T07:13:14.983" v="5863" actId="1076"/>
          <ac:picMkLst>
            <pc:docMk/>
            <pc:sldMk cId="3890932371" sldId="293"/>
            <ac:picMk id="12" creationId="{BD4CF295-2705-1D20-EECA-C3E8C614B4FF}"/>
          </ac:picMkLst>
        </pc:picChg>
        <pc:picChg chg="add mod topLvl">
          <ac:chgData name="Suwanna Sayruamyat" userId="85ad2ddab46709ef" providerId="LiveId" clId="{D50596BF-E6BF-4863-B507-5B3F0474568E}" dt="2025-03-21T07:11:24.673" v="5840" actId="478"/>
          <ac:picMkLst>
            <pc:docMk/>
            <pc:sldMk cId="3890932371" sldId="293"/>
            <ac:picMk id="17" creationId="{430BC6AA-484C-934C-C581-C58A47305FFD}"/>
          </ac:picMkLst>
        </pc:picChg>
        <pc:cxnChg chg="add mod">
          <ac:chgData name="Suwanna Sayruamyat" userId="85ad2ddab46709ef" providerId="LiveId" clId="{D50596BF-E6BF-4863-B507-5B3F0474568E}" dt="2025-03-21T07:07:52.298" v="5805" actId="338"/>
          <ac:cxnSpMkLst>
            <pc:docMk/>
            <pc:sldMk cId="3890932371" sldId="293"/>
            <ac:cxnSpMk id="20" creationId="{171D0E95-75F1-10F8-FC27-AD25FE89F321}"/>
          </ac:cxnSpMkLst>
        </pc:cxnChg>
        <pc:cxnChg chg="mod">
          <ac:chgData name="Suwanna Sayruamyat" userId="85ad2ddab46709ef" providerId="LiveId" clId="{D50596BF-E6BF-4863-B507-5B3F0474568E}" dt="2025-03-21T07:06:43.649" v="5791" actId="208"/>
          <ac:cxnSpMkLst>
            <pc:docMk/>
            <pc:sldMk cId="3890932371" sldId="293"/>
            <ac:cxnSpMk id="26" creationId="{F2195518-87C6-9B23-3A8A-7806E96C163D}"/>
          </ac:cxnSpMkLst>
        </pc:cxnChg>
      </pc:sldChg>
      <pc:sldChg chg="addSp modSp new mod">
        <pc:chgData name="Suwanna Sayruamyat" userId="85ad2ddab46709ef" providerId="LiveId" clId="{D50596BF-E6BF-4863-B507-5B3F0474568E}" dt="2025-03-21T07:03:43.803" v="5741" actId="20577"/>
        <pc:sldMkLst>
          <pc:docMk/>
          <pc:sldMk cId="500433063" sldId="294"/>
        </pc:sldMkLst>
        <pc:spChg chg="mod">
          <ac:chgData name="Suwanna Sayruamyat" userId="85ad2ddab46709ef" providerId="LiveId" clId="{D50596BF-E6BF-4863-B507-5B3F0474568E}" dt="2025-03-21T07:03:43.803" v="5741" actId="20577"/>
          <ac:spMkLst>
            <pc:docMk/>
            <pc:sldMk cId="500433063" sldId="294"/>
            <ac:spMk id="2" creationId="{0345B237-50B2-E0DE-4DCD-8650B2FFF171}"/>
          </ac:spMkLst>
        </pc:spChg>
        <pc:picChg chg="add mod">
          <ac:chgData name="Suwanna Sayruamyat" userId="85ad2ddab46709ef" providerId="LiveId" clId="{D50596BF-E6BF-4863-B507-5B3F0474568E}" dt="2025-03-21T07:03:16.734" v="5692" actId="1076"/>
          <ac:picMkLst>
            <pc:docMk/>
            <pc:sldMk cId="500433063" sldId="294"/>
            <ac:picMk id="7" creationId="{0A4619FA-7F8D-E63D-5F54-8078E04574E6}"/>
          </ac:picMkLst>
        </pc:picChg>
      </pc:sldChg>
      <pc:sldChg chg="addSp modSp new mod">
        <pc:chgData name="Suwanna Sayruamyat" userId="85ad2ddab46709ef" providerId="LiveId" clId="{D50596BF-E6BF-4863-B507-5B3F0474568E}" dt="2025-03-21T07:18:34.041" v="5947" actId="1076"/>
        <pc:sldMkLst>
          <pc:docMk/>
          <pc:sldMk cId="221968722" sldId="295"/>
        </pc:sldMkLst>
        <pc:spChg chg="mod">
          <ac:chgData name="Suwanna Sayruamyat" userId="85ad2ddab46709ef" providerId="LiveId" clId="{D50596BF-E6BF-4863-B507-5B3F0474568E}" dt="2025-03-21T07:16:22.360" v="5910" actId="20577"/>
          <ac:spMkLst>
            <pc:docMk/>
            <pc:sldMk cId="221968722" sldId="295"/>
            <ac:spMk id="2" creationId="{4ED100BF-3B4D-78D8-7BA4-90CE84B31526}"/>
          </ac:spMkLst>
        </pc:spChg>
        <pc:spChg chg="mod">
          <ac:chgData name="Suwanna Sayruamyat" userId="85ad2ddab46709ef" providerId="LiveId" clId="{D50596BF-E6BF-4863-B507-5B3F0474568E}" dt="2025-03-21T07:17:05.117" v="5924" actId="1076"/>
          <ac:spMkLst>
            <pc:docMk/>
            <pc:sldMk cId="221968722" sldId="295"/>
            <ac:spMk id="3" creationId="{A59A4038-9355-7B6B-37DA-656CC113FA70}"/>
          </ac:spMkLst>
        </pc:spChg>
        <pc:spChg chg="add mod">
          <ac:chgData name="Suwanna Sayruamyat" userId="85ad2ddab46709ef" providerId="LiveId" clId="{D50596BF-E6BF-4863-B507-5B3F0474568E}" dt="2025-03-21T07:17:31.118" v="5930" actId="2711"/>
          <ac:spMkLst>
            <pc:docMk/>
            <pc:sldMk cId="221968722" sldId="295"/>
            <ac:spMk id="7" creationId="{83208D2E-8CB8-55A5-03C8-4D90B663C979}"/>
          </ac:spMkLst>
        </pc:spChg>
        <pc:spChg chg="mod">
          <ac:chgData name="Suwanna Sayruamyat" userId="85ad2ddab46709ef" providerId="LiveId" clId="{D50596BF-E6BF-4863-B507-5B3F0474568E}" dt="2025-03-21T07:18:17.855" v="5945" actId="1076"/>
          <ac:spMkLst>
            <pc:docMk/>
            <pc:sldMk cId="221968722" sldId="295"/>
            <ac:spMk id="14" creationId="{423F6824-579C-66B2-E3B4-9C5B4549C99F}"/>
          </ac:spMkLst>
        </pc:spChg>
        <pc:spChg chg="mod">
          <ac:chgData name="Suwanna Sayruamyat" userId="85ad2ddab46709ef" providerId="LiveId" clId="{D50596BF-E6BF-4863-B507-5B3F0474568E}" dt="2025-03-21T07:18:11.999" v="5943" actId="1076"/>
          <ac:spMkLst>
            <pc:docMk/>
            <pc:sldMk cId="221968722" sldId="295"/>
            <ac:spMk id="15" creationId="{A508D453-8D8A-8537-4AEC-BC0BA3E5DED2}"/>
          </ac:spMkLst>
        </pc:spChg>
        <pc:spChg chg="mod">
          <ac:chgData name="Suwanna Sayruamyat" userId="85ad2ddab46709ef" providerId="LiveId" clId="{D50596BF-E6BF-4863-B507-5B3F0474568E}" dt="2025-03-21T07:18:07.486" v="5942" actId="1076"/>
          <ac:spMkLst>
            <pc:docMk/>
            <pc:sldMk cId="221968722" sldId="295"/>
            <ac:spMk id="16" creationId="{F54F7D62-363C-8CEF-72BD-9BC187F39529}"/>
          </ac:spMkLst>
        </pc:spChg>
        <pc:spChg chg="mod">
          <ac:chgData name="Suwanna Sayruamyat" userId="85ad2ddab46709ef" providerId="LiveId" clId="{D50596BF-E6BF-4863-B507-5B3F0474568E}" dt="2025-03-21T07:18:14.367" v="5944" actId="1076"/>
          <ac:spMkLst>
            <pc:docMk/>
            <pc:sldMk cId="221968722" sldId="295"/>
            <ac:spMk id="18" creationId="{DA94A355-F241-4154-141C-60AB4E06B701}"/>
          </ac:spMkLst>
        </pc:spChg>
        <pc:spChg chg="mod">
          <ac:chgData name="Suwanna Sayruamyat" userId="85ad2ddab46709ef" providerId="LiveId" clId="{D50596BF-E6BF-4863-B507-5B3F0474568E}" dt="2025-03-21T07:17:47.780" v="5937" actId="404"/>
          <ac:spMkLst>
            <pc:docMk/>
            <pc:sldMk cId="221968722" sldId="295"/>
            <ac:spMk id="21" creationId="{F244A5F3-9253-DCC3-FFFC-9C9675F939CB}"/>
          </ac:spMkLst>
        </pc:spChg>
        <pc:spChg chg="mod">
          <ac:chgData name="Suwanna Sayruamyat" userId="85ad2ddab46709ef" providerId="LiveId" clId="{D50596BF-E6BF-4863-B507-5B3F0474568E}" dt="2025-03-21T07:17:47.780" v="5937" actId="404"/>
          <ac:spMkLst>
            <pc:docMk/>
            <pc:sldMk cId="221968722" sldId="295"/>
            <ac:spMk id="23" creationId="{1AC2C576-307A-9DA9-5A5D-88D275F0B549}"/>
          </ac:spMkLst>
        </pc:spChg>
        <pc:spChg chg="mod">
          <ac:chgData name="Suwanna Sayruamyat" userId="85ad2ddab46709ef" providerId="LiveId" clId="{D50596BF-E6BF-4863-B507-5B3F0474568E}" dt="2025-03-21T07:17:47.780" v="5937" actId="404"/>
          <ac:spMkLst>
            <pc:docMk/>
            <pc:sldMk cId="221968722" sldId="295"/>
            <ac:spMk id="24" creationId="{A17BB9EF-FC4C-7F04-F40D-560CF3628E65}"/>
          </ac:spMkLst>
        </pc:spChg>
        <pc:spChg chg="mod">
          <ac:chgData name="Suwanna Sayruamyat" userId="85ad2ddab46709ef" providerId="LiveId" clId="{D50596BF-E6BF-4863-B507-5B3F0474568E}" dt="2025-03-21T07:17:47.780" v="5937" actId="404"/>
          <ac:spMkLst>
            <pc:docMk/>
            <pc:sldMk cId="221968722" sldId="295"/>
            <ac:spMk id="31" creationId="{B3B6C72E-2524-8399-9306-C60986F48E52}"/>
          </ac:spMkLst>
        </pc:spChg>
        <pc:spChg chg="mod">
          <ac:chgData name="Suwanna Sayruamyat" userId="85ad2ddab46709ef" providerId="LiveId" clId="{D50596BF-E6BF-4863-B507-5B3F0474568E}" dt="2025-03-21T07:17:47.780" v="5937" actId="404"/>
          <ac:spMkLst>
            <pc:docMk/>
            <pc:sldMk cId="221968722" sldId="295"/>
            <ac:spMk id="38" creationId="{35F60041-AC4C-B470-B299-E3EC93B941D8}"/>
          </ac:spMkLst>
        </pc:spChg>
        <pc:spChg chg="mod">
          <ac:chgData name="Suwanna Sayruamyat" userId="85ad2ddab46709ef" providerId="LiveId" clId="{D50596BF-E6BF-4863-B507-5B3F0474568E}" dt="2025-03-21T07:17:47.780" v="5937" actId="404"/>
          <ac:spMkLst>
            <pc:docMk/>
            <pc:sldMk cId="221968722" sldId="295"/>
            <ac:spMk id="40" creationId="{4E2EB872-ED32-1CF8-78D3-EA8E731887B7}"/>
          </ac:spMkLst>
        </pc:spChg>
        <pc:spChg chg="mod">
          <ac:chgData name="Suwanna Sayruamyat" userId="85ad2ddab46709ef" providerId="LiveId" clId="{D50596BF-E6BF-4863-B507-5B3F0474568E}" dt="2025-03-21T07:17:47.780" v="5937" actId="404"/>
          <ac:spMkLst>
            <pc:docMk/>
            <pc:sldMk cId="221968722" sldId="295"/>
            <ac:spMk id="43" creationId="{FA3256BA-D85C-9E1C-AB97-2F990E598572}"/>
          </ac:spMkLst>
        </pc:spChg>
        <pc:spChg chg="mod">
          <ac:chgData name="Suwanna Sayruamyat" userId="85ad2ddab46709ef" providerId="LiveId" clId="{D50596BF-E6BF-4863-B507-5B3F0474568E}" dt="2025-03-21T07:17:47.780" v="5937" actId="404"/>
          <ac:spMkLst>
            <pc:docMk/>
            <pc:sldMk cId="221968722" sldId="295"/>
            <ac:spMk id="46" creationId="{22B226F6-43CD-CDD2-86AB-3A41E44ED216}"/>
          </ac:spMkLst>
        </pc:spChg>
        <pc:spChg chg="mod">
          <ac:chgData name="Suwanna Sayruamyat" userId="85ad2ddab46709ef" providerId="LiveId" clId="{D50596BF-E6BF-4863-B507-5B3F0474568E}" dt="2025-03-21T07:17:47.780" v="5937" actId="404"/>
          <ac:spMkLst>
            <pc:docMk/>
            <pc:sldMk cId="221968722" sldId="295"/>
            <ac:spMk id="49" creationId="{C78B5408-AC85-572B-CA10-8548132974DA}"/>
          </ac:spMkLst>
        </pc:spChg>
        <pc:spChg chg="add mod">
          <ac:chgData name="Suwanna Sayruamyat" userId="85ad2ddab46709ef" providerId="LiveId" clId="{D50596BF-E6BF-4863-B507-5B3F0474568E}" dt="2025-03-21T07:18:34.041" v="5947" actId="1076"/>
          <ac:spMkLst>
            <pc:docMk/>
            <pc:sldMk cId="221968722" sldId="295"/>
            <ac:spMk id="56" creationId="{51A3D15E-980B-DDA2-581A-0652C55BCB6D}"/>
          </ac:spMkLst>
        </pc:spChg>
        <pc:grpChg chg="mod">
          <ac:chgData name="Suwanna Sayruamyat" userId="85ad2ddab46709ef" providerId="LiveId" clId="{D50596BF-E6BF-4863-B507-5B3F0474568E}" dt="2025-03-21T07:17:45.890" v="5935" actId="14100"/>
          <ac:grpSpMkLst>
            <pc:docMk/>
            <pc:sldMk cId="221968722" sldId="295"/>
            <ac:grpSpMk id="8" creationId="{DE757110-ACAB-E4E6-ADD0-78E512E6690F}"/>
          </ac:grpSpMkLst>
        </pc:grpChg>
      </pc:sldChg>
      <pc:sldChg chg="addSp delSp modSp new mod">
        <pc:chgData name="Suwanna Sayruamyat" userId="85ad2ddab46709ef" providerId="LiveId" clId="{D50596BF-E6BF-4863-B507-5B3F0474568E}" dt="2025-03-21T07:22:06.748" v="6059" actId="1076"/>
        <pc:sldMkLst>
          <pc:docMk/>
          <pc:sldMk cId="3933227492" sldId="296"/>
        </pc:sldMkLst>
        <pc:spChg chg="mod">
          <ac:chgData name="Suwanna Sayruamyat" userId="85ad2ddab46709ef" providerId="LiveId" clId="{D50596BF-E6BF-4863-B507-5B3F0474568E}" dt="2025-03-21T07:19:25.550" v="6001" actId="5793"/>
          <ac:spMkLst>
            <pc:docMk/>
            <pc:sldMk cId="3933227492" sldId="296"/>
            <ac:spMk id="2" creationId="{F3481185-8703-008E-982B-CE33E2CB9E8B}"/>
          </ac:spMkLst>
        </pc:spChg>
        <pc:spChg chg="add mod">
          <ac:chgData name="Suwanna Sayruamyat" userId="85ad2ddab46709ef" providerId="LiveId" clId="{D50596BF-E6BF-4863-B507-5B3F0474568E}" dt="2025-03-21T07:22:06.748" v="6059" actId="1076"/>
          <ac:spMkLst>
            <pc:docMk/>
            <pc:sldMk cId="3933227492" sldId="296"/>
            <ac:spMk id="10" creationId="{F84CC81D-5528-EDD2-D9A4-F5E62703C466}"/>
          </ac:spMkLst>
        </pc:spChg>
        <pc:picChg chg="add mod ord">
          <ac:chgData name="Suwanna Sayruamyat" userId="85ad2ddab46709ef" providerId="LiveId" clId="{D50596BF-E6BF-4863-B507-5B3F0474568E}" dt="2025-03-21T07:22:04.171" v="6058" actId="1076"/>
          <ac:picMkLst>
            <pc:docMk/>
            <pc:sldMk cId="3933227492" sldId="296"/>
            <ac:picMk id="7" creationId="{5EBEF077-1AB7-943C-7492-D120E28692E2}"/>
          </ac:picMkLst>
        </pc:picChg>
        <pc:picChg chg="add mod">
          <ac:chgData name="Suwanna Sayruamyat" userId="85ad2ddab46709ef" providerId="LiveId" clId="{D50596BF-E6BF-4863-B507-5B3F0474568E}" dt="2025-03-21T07:21:07.166" v="6008" actId="1076"/>
          <ac:picMkLst>
            <pc:docMk/>
            <pc:sldMk cId="3933227492" sldId="296"/>
            <ac:picMk id="9" creationId="{9F14AF3F-A151-DC50-15C9-20F7A9DF6A91}"/>
          </ac:picMkLst>
        </pc:picChg>
      </pc:sldChg>
      <pc:sldChg chg="addSp delSp modSp new mod">
        <pc:chgData name="Suwanna Sayruamyat" userId="85ad2ddab46709ef" providerId="LiveId" clId="{D50596BF-E6BF-4863-B507-5B3F0474568E}" dt="2025-03-21T07:32:27.971" v="6198" actId="164"/>
        <pc:sldMkLst>
          <pc:docMk/>
          <pc:sldMk cId="3852683066" sldId="297"/>
        </pc:sldMkLst>
        <pc:spChg chg="mod">
          <ac:chgData name="Suwanna Sayruamyat" userId="85ad2ddab46709ef" providerId="LiveId" clId="{D50596BF-E6BF-4863-B507-5B3F0474568E}" dt="2025-03-21T07:23:06.289" v="6092" actId="20577"/>
          <ac:spMkLst>
            <pc:docMk/>
            <pc:sldMk cId="3852683066" sldId="297"/>
            <ac:spMk id="2" creationId="{9C98B64D-9160-5E1B-655E-05AB76C774A7}"/>
          </ac:spMkLst>
        </pc:spChg>
        <pc:spChg chg="add mod">
          <ac:chgData name="Suwanna Sayruamyat" userId="85ad2ddab46709ef" providerId="LiveId" clId="{D50596BF-E6BF-4863-B507-5B3F0474568E}" dt="2025-03-21T07:30:45.768" v="6178" actId="20577"/>
          <ac:spMkLst>
            <pc:docMk/>
            <pc:sldMk cId="3852683066" sldId="297"/>
            <ac:spMk id="20" creationId="{A4008DE1-AC40-9CA8-6262-A73EB1EC30DA}"/>
          </ac:spMkLst>
        </pc:spChg>
        <pc:spChg chg="add mod">
          <ac:chgData name="Suwanna Sayruamyat" userId="85ad2ddab46709ef" providerId="LiveId" clId="{D50596BF-E6BF-4863-B507-5B3F0474568E}" dt="2025-03-21T07:32:27.971" v="6198" actId="164"/>
          <ac:spMkLst>
            <pc:docMk/>
            <pc:sldMk cId="3852683066" sldId="297"/>
            <ac:spMk id="23" creationId="{6BCA1988-89DB-280C-EFEB-0386984F1C7F}"/>
          </ac:spMkLst>
        </pc:spChg>
        <pc:spChg chg="add mod">
          <ac:chgData name="Suwanna Sayruamyat" userId="85ad2ddab46709ef" providerId="LiveId" clId="{D50596BF-E6BF-4863-B507-5B3F0474568E}" dt="2025-03-21T07:32:27.971" v="6198" actId="164"/>
          <ac:spMkLst>
            <pc:docMk/>
            <pc:sldMk cId="3852683066" sldId="297"/>
            <ac:spMk id="24" creationId="{08E077EA-AB8B-8C51-FB8A-02B99A098EE1}"/>
          </ac:spMkLst>
        </pc:spChg>
        <pc:grpChg chg="add mod">
          <ac:chgData name="Suwanna Sayruamyat" userId="85ad2ddab46709ef" providerId="LiveId" clId="{D50596BF-E6BF-4863-B507-5B3F0474568E}" dt="2025-03-21T07:32:27.971" v="6198" actId="164"/>
          <ac:grpSpMkLst>
            <pc:docMk/>
            <pc:sldMk cId="3852683066" sldId="297"/>
            <ac:grpSpMk id="25" creationId="{02F0A523-1F5B-D0CE-5657-068D2568D570}"/>
          </ac:grpSpMkLst>
        </pc:grpChg>
        <pc:picChg chg="add mod">
          <ac:chgData name="Suwanna Sayruamyat" userId="85ad2ddab46709ef" providerId="LiveId" clId="{D50596BF-E6BF-4863-B507-5B3F0474568E}" dt="2025-03-21T07:23:32.965" v="6097" actId="1076"/>
          <ac:picMkLst>
            <pc:docMk/>
            <pc:sldMk cId="3852683066" sldId="297"/>
            <ac:picMk id="12" creationId="{BE7B06F0-1285-320A-EB38-DC8970FF640A}"/>
          </ac:picMkLst>
        </pc:picChg>
        <pc:picChg chg="add mod">
          <ac:chgData name="Suwanna Sayruamyat" userId="85ad2ddab46709ef" providerId="LiveId" clId="{D50596BF-E6BF-4863-B507-5B3F0474568E}" dt="2025-03-21T07:32:27.971" v="6198" actId="164"/>
          <ac:picMkLst>
            <pc:docMk/>
            <pc:sldMk cId="3852683066" sldId="297"/>
            <ac:picMk id="16" creationId="{470DC3E6-B4FC-41BB-E001-8DDD9E8238AF}"/>
          </ac:picMkLst>
        </pc:picChg>
      </pc:sldChg>
      <pc:sldChg chg="addSp delSp modSp new mod">
        <pc:chgData name="Suwanna Sayruamyat" userId="85ad2ddab46709ef" providerId="LiveId" clId="{D50596BF-E6BF-4863-B507-5B3F0474568E}" dt="2025-03-21T07:40:10.637" v="6414" actId="478"/>
        <pc:sldMkLst>
          <pc:docMk/>
          <pc:sldMk cId="992325924" sldId="298"/>
        </pc:sldMkLst>
        <pc:spChg chg="mod">
          <ac:chgData name="Suwanna Sayruamyat" userId="85ad2ddab46709ef" providerId="LiveId" clId="{D50596BF-E6BF-4863-B507-5B3F0474568E}" dt="2025-03-21T07:25:41.373" v="6123" actId="20577"/>
          <ac:spMkLst>
            <pc:docMk/>
            <pc:sldMk cId="992325924" sldId="298"/>
            <ac:spMk id="2" creationId="{2D2D62D2-1243-BEF4-9FCD-C0E534B9AE05}"/>
          </ac:spMkLst>
        </pc:spChg>
        <pc:spChg chg="add mod">
          <ac:chgData name="Suwanna Sayruamyat" userId="85ad2ddab46709ef" providerId="LiveId" clId="{D50596BF-E6BF-4863-B507-5B3F0474568E}" dt="2025-03-21T07:38:40.682" v="6402" actId="207"/>
          <ac:spMkLst>
            <pc:docMk/>
            <pc:sldMk cId="992325924" sldId="298"/>
            <ac:spMk id="15" creationId="{FE5D4B10-F530-F573-344E-BC6EA5913E7F}"/>
          </ac:spMkLst>
        </pc:spChg>
        <pc:picChg chg="add mod">
          <ac:chgData name="Suwanna Sayruamyat" userId="85ad2ddab46709ef" providerId="LiveId" clId="{D50596BF-E6BF-4863-B507-5B3F0474568E}" dt="2025-03-21T07:28:06.310" v="6153" actId="1076"/>
          <ac:picMkLst>
            <pc:docMk/>
            <pc:sldMk cId="992325924" sldId="298"/>
            <ac:picMk id="9" creationId="{BB5564BE-A62B-716F-D1B5-0456F3FFCFFC}"/>
          </ac:picMkLst>
        </pc:picChg>
        <pc:picChg chg="add mod">
          <ac:chgData name="Suwanna Sayruamyat" userId="85ad2ddab46709ef" providerId="LiveId" clId="{D50596BF-E6BF-4863-B507-5B3F0474568E}" dt="2025-03-21T07:39:19.928" v="6406" actId="1076"/>
          <ac:picMkLst>
            <pc:docMk/>
            <pc:sldMk cId="992325924" sldId="298"/>
            <ac:picMk id="11" creationId="{605C2ECF-23D4-64ED-A469-996720A0B718}"/>
          </ac:picMkLst>
        </pc:picChg>
        <pc:picChg chg="add mod">
          <ac:chgData name="Suwanna Sayruamyat" userId="85ad2ddab46709ef" providerId="LiveId" clId="{D50596BF-E6BF-4863-B507-5B3F0474568E}" dt="2025-03-21T07:28:15.636" v="6158" actId="1076"/>
          <ac:picMkLst>
            <pc:docMk/>
            <pc:sldMk cId="992325924" sldId="298"/>
            <ac:picMk id="13" creationId="{5DB13F53-51E9-5288-0AC6-3BE94C4942E0}"/>
          </ac:picMkLst>
        </pc:picChg>
        <pc:picChg chg="add mod">
          <ac:chgData name="Suwanna Sayruamyat" userId="85ad2ddab46709ef" providerId="LiveId" clId="{D50596BF-E6BF-4863-B507-5B3F0474568E}" dt="2025-03-21T07:39:21.362" v="6407" actId="1076"/>
          <ac:picMkLst>
            <pc:docMk/>
            <pc:sldMk cId="992325924" sldId="298"/>
            <ac:picMk id="18" creationId="{438CC724-4117-9964-7CBE-A7AC1C7A3DAC}"/>
          </ac:picMkLst>
        </pc:picChg>
      </pc:sldChg>
      <pc:sldChg chg="addSp delSp modSp new mod">
        <pc:chgData name="Suwanna Sayruamyat" userId="85ad2ddab46709ef" providerId="LiveId" clId="{D50596BF-E6BF-4863-B507-5B3F0474568E}" dt="2025-03-21T07:37:42.781" v="6394" actId="1076"/>
        <pc:sldMkLst>
          <pc:docMk/>
          <pc:sldMk cId="1674787068" sldId="299"/>
        </pc:sldMkLst>
        <pc:spChg chg="mod">
          <ac:chgData name="Suwanna Sayruamyat" userId="85ad2ddab46709ef" providerId="LiveId" clId="{D50596BF-E6BF-4863-B507-5B3F0474568E}" dt="2025-03-21T07:35:47.328" v="6227" actId="20577"/>
          <ac:spMkLst>
            <pc:docMk/>
            <pc:sldMk cId="1674787068" sldId="299"/>
            <ac:spMk id="2" creationId="{905C0C5B-CCC4-BC57-864E-7FD433F51A83}"/>
          </ac:spMkLst>
        </pc:spChg>
        <pc:spChg chg="add mod">
          <ac:chgData name="Suwanna Sayruamyat" userId="85ad2ddab46709ef" providerId="LiveId" clId="{D50596BF-E6BF-4863-B507-5B3F0474568E}" dt="2025-03-21T07:35:32.223" v="6210" actId="14100"/>
          <ac:spMkLst>
            <pc:docMk/>
            <pc:sldMk cId="1674787068" sldId="299"/>
            <ac:spMk id="10" creationId="{B93F909C-3996-9503-BFCB-147045AF2062}"/>
          </ac:spMkLst>
        </pc:spChg>
        <pc:spChg chg="add mod">
          <ac:chgData name="Suwanna Sayruamyat" userId="85ad2ddab46709ef" providerId="LiveId" clId="{D50596BF-E6BF-4863-B507-5B3F0474568E}" dt="2025-03-21T07:36:10.192" v="6232" actId="207"/>
          <ac:spMkLst>
            <pc:docMk/>
            <pc:sldMk cId="1674787068" sldId="299"/>
            <ac:spMk id="11" creationId="{C8D49A00-F420-8C3B-B4D2-E67B544E3A68}"/>
          </ac:spMkLst>
        </pc:spChg>
        <pc:spChg chg="add mod">
          <ac:chgData name="Suwanna Sayruamyat" userId="85ad2ddab46709ef" providerId="LiveId" clId="{D50596BF-E6BF-4863-B507-5B3F0474568E}" dt="2025-03-21T07:37:42.781" v="6394" actId="1076"/>
          <ac:spMkLst>
            <pc:docMk/>
            <pc:sldMk cId="1674787068" sldId="299"/>
            <ac:spMk id="12" creationId="{40DBF0E4-F5E1-9D93-4027-D4FB78EBFA46}"/>
          </ac:spMkLst>
        </pc:spChg>
        <pc:picChg chg="add mod ord">
          <ac:chgData name="Suwanna Sayruamyat" userId="85ad2ddab46709ef" providerId="LiveId" clId="{D50596BF-E6BF-4863-B507-5B3F0474568E}" dt="2025-03-21T07:35:40.016" v="6212" actId="1076"/>
          <ac:picMkLst>
            <pc:docMk/>
            <pc:sldMk cId="1674787068" sldId="299"/>
            <ac:picMk id="7" creationId="{C015D0E7-ED9F-3EBC-17CC-53C77DA73895}"/>
          </ac:picMkLst>
        </pc:picChg>
        <pc:picChg chg="add mod">
          <ac:chgData name="Suwanna Sayruamyat" userId="85ad2ddab46709ef" providerId="LiveId" clId="{D50596BF-E6BF-4863-B507-5B3F0474568E}" dt="2025-03-21T07:35:23.856" v="6208" actId="1076"/>
          <ac:picMkLst>
            <pc:docMk/>
            <pc:sldMk cId="1674787068" sldId="299"/>
            <ac:picMk id="9" creationId="{937123FF-3581-5DC5-10D1-818E3CD1A8B4}"/>
          </ac:picMkLst>
        </pc:picChg>
      </pc:sldChg>
      <pc:sldChg chg="addSp delSp modSp new mod ord">
        <pc:chgData name="Suwanna Sayruamyat" userId="85ad2ddab46709ef" providerId="LiveId" clId="{D50596BF-E6BF-4863-B507-5B3F0474568E}" dt="2025-03-21T07:43:45.761" v="6439" actId="21"/>
        <pc:sldMkLst>
          <pc:docMk/>
          <pc:sldMk cId="170716474" sldId="300"/>
        </pc:sldMkLst>
        <pc:spChg chg="mod">
          <ac:chgData name="Suwanna Sayruamyat" userId="85ad2ddab46709ef" providerId="LiveId" clId="{D50596BF-E6BF-4863-B507-5B3F0474568E}" dt="2025-03-21T07:40:32.818" v="6421" actId="27636"/>
          <ac:spMkLst>
            <pc:docMk/>
            <pc:sldMk cId="170716474" sldId="300"/>
            <ac:spMk id="2" creationId="{DD83B7F5-CA4D-DFC9-BBD4-EE5DD5BDBD3A}"/>
          </ac:spMkLst>
        </pc:spChg>
        <pc:spChg chg="mod">
          <ac:chgData name="Suwanna Sayruamyat" userId="85ad2ddab46709ef" providerId="LiveId" clId="{D50596BF-E6BF-4863-B507-5B3F0474568E}" dt="2025-03-21T07:41:20.395" v="6435" actId="113"/>
          <ac:spMkLst>
            <pc:docMk/>
            <pc:sldMk cId="170716474" sldId="300"/>
            <ac:spMk id="3" creationId="{C80C028E-52CA-AC20-32C8-003E3CF79579}"/>
          </ac:spMkLst>
        </pc:spChg>
      </pc:sldChg>
      <pc:sldChg chg="addSp delSp modSp new mod">
        <pc:chgData name="Suwanna Sayruamyat" userId="85ad2ddab46709ef" providerId="LiveId" clId="{D50596BF-E6BF-4863-B507-5B3F0474568E}" dt="2025-03-21T07:50:00.041" v="6588" actId="20577"/>
        <pc:sldMkLst>
          <pc:docMk/>
          <pc:sldMk cId="523516154" sldId="301"/>
        </pc:sldMkLst>
        <pc:spChg chg="mod">
          <ac:chgData name="Suwanna Sayruamyat" userId="85ad2ddab46709ef" providerId="LiveId" clId="{D50596BF-E6BF-4863-B507-5B3F0474568E}" dt="2025-03-21T07:50:00.041" v="6588" actId="20577"/>
          <ac:spMkLst>
            <pc:docMk/>
            <pc:sldMk cId="523516154" sldId="301"/>
            <ac:spMk id="2" creationId="{2449706E-BCB8-C3EB-3E0B-17A03190C7C7}"/>
          </ac:spMkLst>
        </pc:spChg>
        <pc:picChg chg="add mod">
          <ac:chgData name="Suwanna Sayruamyat" userId="85ad2ddab46709ef" providerId="LiveId" clId="{D50596BF-E6BF-4863-B507-5B3F0474568E}" dt="2025-03-21T07:43:50.089" v="6441" actId="1076"/>
          <ac:picMkLst>
            <pc:docMk/>
            <pc:sldMk cId="523516154" sldId="301"/>
            <ac:picMk id="7" creationId="{7D4F5C61-429C-3AA4-F24C-EF9C75366F76}"/>
          </ac:picMkLst>
        </pc:picChg>
        <pc:picChg chg="add mod">
          <ac:chgData name="Suwanna Sayruamyat" userId="85ad2ddab46709ef" providerId="LiveId" clId="{D50596BF-E6BF-4863-B507-5B3F0474568E}" dt="2025-03-21T07:44:59.430" v="6443" actId="1076"/>
          <ac:picMkLst>
            <pc:docMk/>
            <pc:sldMk cId="523516154" sldId="301"/>
            <ac:picMk id="8" creationId="{6DA92A2D-6CD0-4A45-E284-A161C7D10F65}"/>
          </ac:picMkLst>
        </pc:picChg>
      </pc:sldChg>
      <pc:sldChg chg="addSp delSp modSp new mod">
        <pc:chgData name="Suwanna Sayruamyat" userId="85ad2ddab46709ef" providerId="LiveId" clId="{D50596BF-E6BF-4863-B507-5B3F0474568E}" dt="2025-03-21T07:49:25.535" v="6551" actId="121"/>
        <pc:sldMkLst>
          <pc:docMk/>
          <pc:sldMk cId="3116425309" sldId="302"/>
        </pc:sldMkLst>
        <pc:spChg chg="mod">
          <ac:chgData name="Suwanna Sayruamyat" userId="85ad2ddab46709ef" providerId="LiveId" clId="{D50596BF-E6BF-4863-B507-5B3F0474568E}" dt="2025-03-21T07:46:54.936" v="6502" actId="20577"/>
          <ac:spMkLst>
            <pc:docMk/>
            <pc:sldMk cId="3116425309" sldId="302"/>
            <ac:spMk id="2" creationId="{80F2AA2D-F25C-8F25-831B-4D13F3CA732B}"/>
          </ac:spMkLst>
        </pc:spChg>
        <pc:spChg chg="add mod">
          <ac:chgData name="Suwanna Sayruamyat" userId="85ad2ddab46709ef" providerId="LiveId" clId="{D50596BF-E6BF-4863-B507-5B3F0474568E}" dt="2025-03-21T07:47:48.566" v="6508" actId="1076"/>
          <ac:spMkLst>
            <pc:docMk/>
            <pc:sldMk cId="3116425309" sldId="302"/>
            <ac:spMk id="6" creationId="{E5FAB7E0-53B9-0E4D-4D91-586AF03A18CE}"/>
          </ac:spMkLst>
        </pc:spChg>
        <pc:spChg chg="add mod">
          <ac:chgData name="Suwanna Sayruamyat" userId="85ad2ddab46709ef" providerId="LiveId" clId="{D50596BF-E6BF-4863-B507-5B3F0474568E}" dt="2025-03-21T07:47:48.566" v="6508" actId="1076"/>
          <ac:spMkLst>
            <pc:docMk/>
            <pc:sldMk cId="3116425309" sldId="302"/>
            <ac:spMk id="7" creationId="{68E0C9D6-B4E7-3DF3-02C0-63E98D463356}"/>
          </ac:spMkLst>
        </pc:spChg>
        <pc:spChg chg="add mod">
          <ac:chgData name="Suwanna Sayruamyat" userId="85ad2ddab46709ef" providerId="LiveId" clId="{D50596BF-E6BF-4863-B507-5B3F0474568E}" dt="2025-03-21T07:48:15.779" v="6519" actId="1076"/>
          <ac:spMkLst>
            <pc:docMk/>
            <pc:sldMk cId="3116425309" sldId="302"/>
            <ac:spMk id="11" creationId="{C63DF80A-5FD7-E252-9DD6-502512E66C31}"/>
          </ac:spMkLst>
        </pc:spChg>
        <pc:spChg chg="add mod">
          <ac:chgData name="Suwanna Sayruamyat" userId="85ad2ddab46709ef" providerId="LiveId" clId="{D50596BF-E6BF-4863-B507-5B3F0474568E}" dt="2025-03-21T07:48:11.899" v="6518" actId="14100"/>
          <ac:spMkLst>
            <pc:docMk/>
            <pc:sldMk cId="3116425309" sldId="302"/>
            <ac:spMk id="12" creationId="{142305E0-8AA2-6A7E-157D-4C45721BC867}"/>
          </ac:spMkLst>
        </pc:spChg>
        <pc:spChg chg="add mod">
          <ac:chgData name="Suwanna Sayruamyat" userId="85ad2ddab46709ef" providerId="LiveId" clId="{D50596BF-E6BF-4863-B507-5B3F0474568E}" dt="2025-03-21T07:48:57.180" v="6525" actId="1076"/>
          <ac:spMkLst>
            <pc:docMk/>
            <pc:sldMk cId="3116425309" sldId="302"/>
            <ac:spMk id="15" creationId="{69CC1F1D-BACB-FA7A-048D-8B4A343A3FC7}"/>
          </ac:spMkLst>
        </pc:spChg>
        <pc:spChg chg="add mod">
          <ac:chgData name="Suwanna Sayruamyat" userId="85ad2ddab46709ef" providerId="LiveId" clId="{D50596BF-E6BF-4863-B507-5B3F0474568E}" dt="2025-03-21T07:49:12.025" v="6539" actId="207"/>
          <ac:spMkLst>
            <pc:docMk/>
            <pc:sldMk cId="3116425309" sldId="302"/>
            <ac:spMk id="16" creationId="{F8E6B2BF-D238-3099-F21E-2CABB168AF28}"/>
          </ac:spMkLst>
        </pc:spChg>
        <pc:spChg chg="add mod">
          <ac:chgData name="Suwanna Sayruamyat" userId="85ad2ddab46709ef" providerId="LiveId" clId="{D50596BF-E6BF-4863-B507-5B3F0474568E}" dt="2025-03-21T07:49:25.535" v="6551" actId="121"/>
          <ac:spMkLst>
            <pc:docMk/>
            <pc:sldMk cId="3116425309" sldId="302"/>
            <ac:spMk id="17" creationId="{5EF1A53C-5368-4804-3701-C3DDC7AEDBB0}"/>
          </ac:spMkLst>
        </pc:spChg>
        <pc:picChg chg="add mod modCrop">
          <ac:chgData name="Suwanna Sayruamyat" userId="85ad2ddab46709ef" providerId="LiveId" clId="{D50596BF-E6BF-4863-B507-5B3F0474568E}" dt="2025-03-21T07:47:55.243" v="6511" actId="1076"/>
          <ac:picMkLst>
            <pc:docMk/>
            <pc:sldMk cId="3116425309" sldId="302"/>
            <ac:picMk id="9" creationId="{2C8208D0-395C-3A5E-95FE-33FD256B45DD}"/>
          </ac:picMkLst>
        </pc:picChg>
        <pc:picChg chg="add mod">
          <ac:chgData name="Suwanna Sayruamyat" userId="85ad2ddab46709ef" providerId="LiveId" clId="{D50596BF-E6BF-4863-B507-5B3F0474568E}" dt="2025-03-21T07:47:48.566" v="6508" actId="1076"/>
          <ac:picMkLst>
            <pc:docMk/>
            <pc:sldMk cId="3116425309" sldId="302"/>
            <ac:picMk id="10" creationId="{C0337B61-7AA6-4622-3145-BD02C07C0635}"/>
          </ac:picMkLst>
        </pc:picChg>
        <pc:picChg chg="add mod">
          <ac:chgData name="Suwanna Sayruamyat" userId="85ad2ddab46709ef" providerId="LiveId" clId="{D50596BF-E6BF-4863-B507-5B3F0474568E}" dt="2025-03-21T07:48:48.619" v="6522" actId="1076"/>
          <ac:picMkLst>
            <pc:docMk/>
            <pc:sldMk cId="3116425309" sldId="302"/>
            <ac:picMk id="14" creationId="{CDD43E46-0726-4645-B5F8-9173673A0324}"/>
          </ac:picMkLst>
        </pc:picChg>
      </pc:sldChg>
      <pc:sldChg chg="addSp delSp modSp new mod">
        <pc:chgData name="Suwanna Sayruamyat" userId="85ad2ddab46709ef" providerId="LiveId" clId="{D50596BF-E6BF-4863-B507-5B3F0474568E}" dt="2025-03-21T07:53:25.020" v="6621" actId="1076"/>
        <pc:sldMkLst>
          <pc:docMk/>
          <pc:sldMk cId="4160856209" sldId="303"/>
        </pc:sldMkLst>
        <pc:spChg chg="mod">
          <ac:chgData name="Suwanna Sayruamyat" userId="85ad2ddab46709ef" providerId="LiveId" clId="{D50596BF-E6BF-4863-B507-5B3F0474568E}" dt="2025-03-21T07:53:04.128" v="6619" actId="20577"/>
          <ac:spMkLst>
            <pc:docMk/>
            <pc:sldMk cId="4160856209" sldId="303"/>
            <ac:spMk id="2" creationId="{A07F4FF1-F675-E762-4942-E0FCD66BC695}"/>
          </ac:spMkLst>
        </pc:spChg>
        <pc:picChg chg="add mod ord">
          <ac:chgData name="Suwanna Sayruamyat" userId="85ad2ddab46709ef" providerId="LiveId" clId="{D50596BF-E6BF-4863-B507-5B3F0474568E}" dt="2025-03-21T07:52:47.516" v="6591" actId="1076"/>
          <ac:picMkLst>
            <pc:docMk/>
            <pc:sldMk cId="4160856209" sldId="303"/>
            <ac:picMk id="7" creationId="{1383C44C-3DBD-C5B0-A8E5-9842CE7670A3}"/>
          </ac:picMkLst>
        </pc:picChg>
        <pc:picChg chg="add mod">
          <ac:chgData name="Suwanna Sayruamyat" userId="85ad2ddab46709ef" providerId="LiveId" clId="{D50596BF-E6BF-4863-B507-5B3F0474568E}" dt="2025-03-21T07:53:25.020" v="6621" actId="1076"/>
          <ac:picMkLst>
            <pc:docMk/>
            <pc:sldMk cId="4160856209" sldId="303"/>
            <ac:picMk id="9" creationId="{1BEC2EFB-4928-2CCB-78EB-D0DEECFEF089}"/>
          </ac:picMkLst>
        </pc:picChg>
      </pc:sldChg>
      <pc:sldChg chg="addSp delSp modSp new mod">
        <pc:chgData name="Suwanna Sayruamyat" userId="85ad2ddab46709ef" providerId="LiveId" clId="{D50596BF-E6BF-4863-B507-5B3F0474568E}" dt="2025-03-21T07:55:23.971" v="6683" actId="122"/>
        <pc:sldMkLst>
          <pc:docMk/>
          <pc:sldMk cId="3371342388" sldId="304"/>
        </pc:sldMkLst>
        <pc:spChg chg="mod">
          <ac:chgData name="Suwanna Sayruamyat" userId="85ad2ddab46709ef" providerId="LiveId" clId="{D50596BF-E6BF-4863-B507-5B3F0474568E}" dt="2025-03-21T07:55:23.971" v="6683" actId="122"/>
          <ac:spMkLst>
            <pc:docMk/>
            <pc:sldMk cId="3371342388" sldId="304"/>
            <ac:spMk id="2" creationId="{76F3468C-1FFC-45B0-6AD0-1EAA24AB64AF}"/>
          </ac:spMkLst>
        </pc:spChg>
        <pc:picChg chg="add mod ord">
          <ac:chgData name="Suwanna Sayruamyat" userId="85ad2ddab46709ef" providerId="LiveId" clId="{D50596BF-E6BF-4863-B507-5B3F0474568E}" dt="2025-03-21T07:55:02.643" v="6625" actId="14100"/>
          <ac:picMkLst>
            <pc:docMk/>
            <pc:sldMk cId="3371342388" sldId="304"/>
            <ac:picMk id="7" creationId="{31E97094-6297-003A-FFFF-F8C1A154A6A5}"/>
          </ac:picMkLst>
        </pc:picChg>
      </pc:sldChg>
      <pc:sldChg chg="addSp delSp modSp new mod modClrScheme chgLayout">
        <pc:chgData name="Suwanna Sayruamyat" userId="85ad2ddab46709ef" providerId="LiveId" clId="{D50596BF-E6BF-4863-B507-5B3F0474568E}" dt="2025-03-21T08:22:14.500" v="7178" actId="33524"/>
        <pc:sldMkLst>
          <pc:docMk/>
          <pc:sldMk cId="2359062355" sldId="305"/>
        </pc:sldMkLst>
        <pc:spChg chg="mod ord">
          <ac:chgData name="Suwanna Sayruamyat" userId="85ad2ddab46709ef" providerId="LiveId" clId="{D50596BF-E6BF-4863-B507-5B3F0474568E}" dt="2025-03-21T08:19:00.677" v="7109" actId="700"/>
          <ac:spMkLst>
            <pc:docMk/>
            <pc:sldMk cId="2359062355" sldId="305"/>
            <ac:spMk id="2" creationId="{1B6B8195-0BB7-7BE7-00C6-8C7AF0F57CA0}"/>
          </ac:spMkLst>
        </pc:spChg>
        <pc:spChg chg="mod ord">
          <ac:chgData name="Suwanna Sayruamyat" userId="85ad2ddab46709ef" providerId="LiveId" clId="{D50596BF-E6BF-4863-B507-5B3F0474568E}" dt="2025-03-21T08:19:00.677" v="7109" actId="700"/>
          <ac:spMkLst>
            <pc:docMk/>
            <pc:sldMk cId="2359062355" sldId="305"/>
            <ac:spMk id="4" creationId="{CC3F3AED-0FD1-D4F1-6A0A-0CD0DACCF388}"/>
          </ac:spMkLst>
        </pc:spChg>
        <pc:spChg chg="mod ord">
          <ac:chgData name="Suwanna Sayruamyat" userId="85ad2ddab46709ef" providerId="LiveId" clId="{D50596BF-E6BF-4863-B507-5B3F0474568E}" dt="2025-03-21T08:19:00.677" v="7109" actId="700"/>
          <ac:spMkLst>
            <pc:docMk/>
            <pc:sldMk cId="2359062355" sldId="305"/>
            <ac:spMk id="5" creationId="{B7B4E8FD-ED7B-E258-9620-B6FFCE8F38BE}"/>
          </ac:spMkLst>
        </pc:spChg>
        <pc:spChg chg="add mod ord">
          <ac:chgData name="Suwanna Sayruamyat" userId="85ad2ddab46709ef" providerId="LiveId" clId="{D50596BF-E6BF-4863-B507-5B3F0474568E}" dt="2025-03-21T08:19:11.108" v="7114" actId="20577"/>
          <ac:spMkLst>
            <pc:docMk/>
            <pc:sldMk cId="2359062355" sldId="305"/>
            <ac:spMk id="6" creationId="{7E063455-22A1-5AFA-2213-E008B25666E6}"/>
          </ac:spMkLst>
        </pc:spChg>
        <pc:spChg chg="add mod ord">
          <ac:chgData name="Suwanna Sayruamyat" userId="85ad2ddab46709ef" providerId="LiveId" clId="{D50596BF-E6BF-4863-B507-5B3F0474568E}" dt="2025-03-21T08:19:42.930" v="7132" actId="20577"/>
          <ac:spMkLst>
            <pc:docMk/>
            <pc:sldMk cId="2359062355" sldId="305"/>
            <ac:spMk id="7" creationId="{113708D7-C1E5-2B52-61A3-4D44624F60E4}"/>
          </ac:spMkLst>
        </pc:spChg>
        <pc:spChg chg="add mod ord">
          <ac:chgData name="Suwanna Sayruamyat" userId="85ad2ddab46709ef" providerId="LiveId" clId="{D50596BF-E6BF-4863-B507-5B3F0474568E}" dt="2025-03-21T08:19:57.968" v="7136" actId="20577"/>
          <ac:spMkLst>
            <pc:docMk/>
            <pc:sldMk cId="2359062355" sldId="305"/>
            <ac:spMk id="8" creationId="{9406CE3C-6E3A-EADA-165C-A2F068E36E20}"/>
          </ac:spMkLst>
        </pc:spChg>
        <pc:spChg chg="add mod ord">
          <ac:chgData name="Suwanna Sayruamyat" userId="85ad2ddab46709ef" providerId="LiveId" clId="{D50596BF-E6BF-4863-B507-5B3F0474568E}" dt="2025-03-21T08:20:17.692" v="7149" actId="20577"/>
          <ac:spMkLst>
            <pc:docMk/>
            <pc:sldMk cId="2359062355" sldId="305"/>
            <ac:spMk id="9" creationId="{BD59696F-B73F-A92D-27ED-FD969B0FA359}"/>
          </ac:spMkLst>
        </pc:spChg>
        <pc:spChg chg="add mod">
          <ac:chgData name="Suwanna Sayruamyat" userId="85ad2ddab46709ef" providerId="LiveId" clId="{D50596BF-E6BF-4863-B507-5B3F0474568E}" dt="2025-03-21T08:22:14.500" v="7178" actId="33524"/>
          <ac:spMkLst>
            <pc:docMk/>
            <pc:sldMk cId="2359062355" sldId="305"/>
            <ac:spMk id="11" creationId="{93DF6CAB-0176-1329-C777-3ADEADBD0142}"/>
          </ac:spMkLst>
        </pc:spChg>
      </pc:sldChg>
    </pc:docChg>
  </pc:docChgLst>
  <pc:docChgLst>
    <pc:chgData name="Suwanna Sayruamyat" userId="85ad2ddab46709ef" providerId="LiveId" clId="{ACCC6A5E-70E6-4D95-9FE6-02A58BD1C690}"/>
    <pc:docChg chg="undo custSel addSld delSld modSld addSection modSection">
      <pc:chgData name="Suwanna Sayruamyat" userId="85ad2ddab46709ef" providerId="LiveId" clId="{ACCC6A5E-70E6-4D95-9FE6-02A58BD1C690}" dt="2025-03-24T04:14:51.569" v="210" actId="948"/>
      <pc:docMkLst>
        <pc:docMk/>
      </pc:docMkLst>
      <pc:sldChg chg="modSp mod">
        <pc:chgData name="Suwanna Sayruamyat" userId="85ad2ddab46709ef" providerId="LiveId" clId="{ACCC6A5E-70E6-4D95-9FE6-02A58BD1C690}" dt="2025-03-15T02:27:02.484" v="17" actId="20577"/>
        <pc:sldMkLst>
          <pc:docMk/>
          <pc:sldMk cId="706305541" sldId="257"/>
        </pc:sldMkLst>
        <pc:spChg chg="mod">
          <ac:chgData name="Suwanna Sayruamyat" userId="85ad2ddab46709ef" providerId="LiveId" clId="{ACCC6A5E-70E6-4D95-9FE6-02A58BD1C690}" dt="2025-03-15T02:27:02.484" v="17" actId="20577"/>
          <ac:spMkLst>
            <pc:docMk/>
            <pc:sldMk cId="706305541" sldId="257"/>
            <ac:spMk id="2" creationId="{00000000-0000-0000-0000-000000000000}"/>
          </ac:spMkLst>
        </pc:spChg>
      </pc:sldChg>
      <pc:sldChg chg="addSp delSp modSp new mod modClrScheme chgLayout">
        <pc:chgData name="Suwanna Sayruamyat" userId="85ad2ddab46709ef" providerId="LiveId" clId="{ACCC6A5E-70E6-4D95-9FE6-02A58BD1C690}" dt="2025-03-15T02:27:32.834" v="42"/>
        <pc:sldMkLst>
          <pc:docMk/>
          <pc:sldMk cId="2015528511" sldId="258"/>
        </pc:sldMkLst>
        <pc:spChg chg="mod ord">
          <ac:chgData name="Suwanna Sayruamyat" userId="85ad2ddab46709ef" providerId="LiveId" clId="{ACCC6A5E-70E6-4D95-9FE6-02A58BD1C690}" dt="2025-03-15T02:27:21.194" v="21" actId="700"/>
          <ac:spMkLst>
            <pc:docMk/>
            <pc:sldMk cId="2015528511" sldId="258"/>
            <ac:spMk id="4" creationId="{4DD00BF0-689B-B1BA-B228-AE082870298E}"/>
          </ac:spMkLst>
        </pc:spChg>
        <pc:spChg chg="mod ord">
          <ac:chgData name="Suwanna Sayruamyat" userId="85ad2ddab46709ef" providerId="LiveId" clId="{ACCC6A5E-70E6-4D95-9FE6-02A58BD1C690}" dt="2025-03-15T02:27:21.194" v="21" actId="700"/>
          <ac:spMkLst>
            <pc:docMk/>
            <pc:sldMk cId="2015528511" sldId="258"/>
            <ac:spMk id="5" creationId="{BA187C65-088E-3525-58D7-45F59B25638D}"/>
          </ac:spMkLst>
        </pc:spChg>
        <pc:spChg chg="add mod ord">
          <ac:chgData name="Suwanna Sayruamyat" userId="85ad2ddab46709ef" providerId="LiveId" clId="{ACCC6A5E-70E6-4D95-9FE6-02A58BD1C690}" dt="2025-03-15T02:27:26.823" v="41" actId="20577"/>
          <ac:spMkLst>
            <pc:docMk/>
            <pc:sldMk cId="2015528511" sldId="258"/>
            <ac:spMk id="6" creationId="{666AFC31-478E-AC90-13A1-CC00940F8D89}"/>
          </ac:spMkLst>
        </pc:spChg>
      </pc:sldChg>
      <pc:sldChg chg="del">
        <pc:chgData name="Suwanna Sayruamyat" userId="85ad2ddab46709ef" providerId="LiveId" clId="{ACCC6A5E-70E6-4D95-9FE6-02A58BD1C690}" dt="2025-03-15T02:26:49.174" v="0" actId="47"/>
        <pc:sldMkLst>
          <pc:docMk/>
          <pc:sldMk cId="2255656544" sldId="258"/>
        </pc:sldMkLst>
      </pc:sldChg>
      <pc:sldChg chg="del">
        <pc:chgData name="Suwanna Sayruamyat" userId="85ad2ddab46709ef" providerId="LiveId" clId="{ACCC6A5E-70E6-4D95-9FE6-02A58BD1C690}" dt="2025-03-15T02:26:49.174" v="0" actId="47"/>
        <pc:sldMkLst>
          <pc:docMk/>
          <pc:sldMk cId="15963917" sldId="259"/>
        </pc:sldMkLst>
      </pc:sldChg>
      <pc:sldChg chg="modSp mod">
        <pc:chgData name="Suwanna Sayruamyat" userId="85ad2ddab46709ef" providerId="LiveId" clId="{ACCC6A5E-70E6-4D95-9FE6-02A58BD1C690}" dt="2025-03-24T04:10:16.214" v="71" actId="5793"/>
        <pc:sldMkLst>
          <pc:docMk/>
          <pc:sldMk cId="2974337419" sldId="276"/>
        </pc:sldMkLst>
        <pc:spChg chg="mod">
          <ac:chgData name="Suwanna Sayruamyat" userId="85ad2ddab46709ef" providerId="LiveId" clId="{ACCC6A5E-70E6-4D95-9FE6-02A58BD1C690}" dt="2025-03-24T04:10:16.214" v="71" actId="5793"/>
          <ac:spMkLst>
            <pc:docMk/>
            <pc:sldMk cId="2974337419" sldId="276"/>
            <ac:spMk id="16" creationId="{2B0F1B75-9A79-FE2B-2422-C99E3F2C88C6}"/>
          </ac:spMkLst>
        </pc:spChg>
      </pc:sldChg>
      <pc:sldChg chg="addSp modSp mod modAnim">
        <pc:chgData name="Suwanna Sayruamyat" userId="85ad2ddab46709ef" providerId="LiveId" clId="{ACCC6A5E-70E6-4D95-9FE6-02A58BD1C690}" dt="2025-03-24T04:11:48.211" v="89" actId="1076"/>
        <pc:sldMkLst>
          <pc:docMk/>
          <pc:sldMk cId="2588751755" sldId="278"/>
        </pc:sldMkLst>
        <pc:spChg chg="mod">
          <ac:chgData name="Suwanna Sayruamyat" userId="85ad2ddab46709ef" providerId="LiveId" clId="{ACCC6A5E-70E6-4D95-9FE6-02A58BD1C690}" dt="2025-03-24T04:11:44.350" v="88" actId="164"/>
          <ac:spMkLst>
            <pc:docMk/>
            <pc:sldMk cId="2588751755" sldId="278"/>
            <ac:spMk id="14" creationId="{D69FC0C2-2588-DC55-EA33-A3825D91A304}"/>
          </ac:spMkLst>
        </pc:spChg>
        <pc:spChg chg="mod">
          <ac:chgData name="Suwanna Sayruamyat" userId="85ad2ddab46709ef" providerId="LiveId" clId="{ACCC6A5E-70E6-4D95-9FE6-02A58BD1C690}" dt="2025-03-24T04:11:27.972" v="85" actId="20577"/>
          <ac:spMkLst>
            <pc:docMk/>
            <pc:sldMk cId="2588751755" sldId="278"/>
            <ac:spMk id="22" creationId="{9C862D20-78E9-AE21-A9D8-06158D767D4E}"/>
          </ac:spMkLst>
        </pc:spChg>
        <pc:grpChg chg="add mod">
          <ac:chgData name="Suwanna Sayruamyat" userId="85ad2ddab46709ef" providerId="LiveId" clId="{ACCC6A5E-70E6-4D95-9FE6-02A58BD1C690}" dt="2025-03-24T04:11:48.211" v="89" actId="1076"/>
          <ac:grpSpMkLst>
            <pc:docMk/>
            <pc:sldMk cId="2588751755" sldId="278"/>
            <ac:grpSpMk id="5" creationId="{21BD9621-9727-458E-97E6-639E0DFDE7D5}"/>
          </ac:grpSpMkLst>
        </pc:grpChg>
        <pc:picChg chg="mod">
          <ac:chgData name="Suwanna Sayruamyat" userId="85ad2ddab46709ef" providerId="LiveId" clId="{ACCC6A5E-70E6-4D95-9FE6-02A58BD1C690}" dt="2025-03-24T04:11:44.350" v="88" actId="164"/>
          <ac:picMkLst>
            <pc:docMk/>
            <pc:sldMk cId="2588751755" sldId="278"/>
            <ac:picMk id="6" creationId="{AEFA6936-55EF-21C8-0D80-10D3DFD0283E}"/>
          </ac:picMkLst>
        </pc:picChg>
        <pc:cxnChg chg="mod">
          <ac:chgData name="Suwanna Sayruamyat" userId="85ad2ddab46709ef" providerId="LiveId" clId="{ACCC6A5E-70E6-4D95-9FE6-02A58BD1C690}" dt="2025-03-24T04:11:44.350" v="88" actId="164"/>
          <ac:cxnSpMkLst>
            <pc:docMk/>
            <pc:sldMk cId="2588751755" sldId="278"/>
            <ac:cxnSpMk id="11" creationId="{B2DFE9C1-DA6A-56A4-F705-B4C3C37D321B}"/>
          </ac:cxnSpMkLst>
        </pc:cxnChg>
      </pc:sldChg>
      <pc:sldChg chg="addSp modSp mod">
        <pc:chgData name="Suwanna Sayruamyat" userId="85ad2ddab46709ef" providerId="LiveId" clId="{ACCC6A5E-70E6-4D95-9FE6-02A58BD1C690}" dt="2025-03-24T04:14:51.569" v="210" actId="948"/>
        <pc:sldMkLst>
          <pc:docMk/>
          <pc:sldMk cId="2737414768" sldId="279"/>
        </pc:sldMkLst>
        <pc:spChg chg="add mod">
          <ac:chgData name="Suwanna Sayruamyat" userId="85ad2ddab46709ef" providerId="LiveId" clId="{ACCC6A5E-70E6-4D95-9FE6-02A58BD1C690}" dt="2025-03-24T04:14:51.569" v="210" actId="948"/>
          <ac:spMkLst>
            <pc:docMk/>
            <pc:sldMk cId="2737414768" sldId="279"/>
            <ac:spMk id="7" creationId="{3FCB3E26-A54B-B1A8-4DA9-DE242F1F70DF}"/>
          </ac:spMkLst>
        </pc:spChg>
        <pc:picChg chg="mod">
          <ac:chgData name="Suwanna Sayruamyat" userId="85ad2ddab46709ef" providerId="LiveId" clId="{ACCC6A5E-70E6-4D95-9FE6-02A58BD1C690}" dt="2025-03-24T04:12:59.300" v="96" actId="1076"/>
          <ac:picMkLst>
            <pc:docMk/>
            <pc:sldMk cId="2737414768" sldId="279"/>
            <ac:picMk id="10" creationId="{9821DF57-09C4-1578-0AD5-C0FAF84C191A}"/>
          </ac:picMkLst>
        </pc:picChg>
      </pc:sldChg>
      <pc:sldChg chg="del">
        <pc:chgData name="Suwanna Sayruamyat" userId="85ad2ddab46709ef" providerId="LiveId" clId="{ACCC6A5E-70E6-4D95-9FE6-02A58BD1C690}" dt="2025-03-15T02:26:49.174" v="0" actId="47"/>
        <pc:sldMkLst>
          <pc:docMk/>
          <pc:sldMk cId="949533892" sldId="305"/>
        </pc:sldMkLst>
      </pc:sldChg>
      <pc:sldChg chg="del">
        <pc:chgData name="Suwanna Sayruamyat" userId="85ad2ddab46709ef" providerId="LiveId" clId="{ACCC6A5E-70E6-4D95-9FE6-02A58BD1C690}" dt="2025-03-15T02:26:49.174" v="0" actId="47"/>
        <pc:sldMkLst>
          <pc:docMk/>
          <pc:sldMk cId="2522392653" sldId="306"/>
        </pc:sldMkLst>
      </pc:sldChg>
      <pc:sldChg chg="del">
        <pc:chgData name="Suwanna Sayruamyat" userId="85ad2ddab46709ef" providerId="LiveId" clId="{ACCC6A5E-70E6-4D95-9FE6-02A58BD1C690}" dt="2025-03-15T02:26:49.174" v="0" actId="47"/>
        <pc:sldMkLst>
          <pc:docMk/>
          <pc:sldMk cId="680848996" sldId="307"/>
        </pc:sldMkLst>
      </pc:sldChg>
      <pc:sldChg chg="del">
        <pc:chgData name="Suwanna Sayruamyat" userId="85ad2ddab46709ef" providerId="LiveId" clId="{ACCC6A5E-70E6-4D95-9FE6-02A58BD1C690}" dt="2025-03-15T02:26:49.174" v="0" actId="47"/>
        <pc:sldMkLst>
          <pc:docMk/>
          <pc:sldMk cId="3402928834" sldId="308"/>
        </pc:sldMkLst>
      </pc:sldChg>
      <pc:sldChg chg="del">
        <pc:chgData name="Suwanna Sayruamyat" userId="85ad2ddab46709ef" providerId="LiveId" clId="{ACCC6A5E-70E6-4D95-9FE6-02A58BD1C690}" dt="2025-03-15T02:26:49.174" v="0" actId="47"/>
        <pc:sldMkLst>
          <pc:docMk/>
          <pc:sldMk cId="1546724946" sldId="309"/>
        </pc:sldMkLst>
      </pc:sldChg>
      <pc:sldChg chg="del">
        <pc:chgData name="Suwanna Sayruamyat" userId="85ad2ddab46709ef" providerId="LiveId" clId="{ACCC6A5E-70E6-4D95-9FE6-02A58BD1C690}" dt="2025-03-15T02:26:49.174" v="0" actId="47"/>
        <pc:sldMkLst>
          <pc:docMk/>
          <pc:sldMk cId="2585349945" sldId="310"/>
        </pc:sldMkLst>
      </pc:sldChg>
      <pc:sldChg chg="del">
        <pc:chgData name="Suwanna Sayruamyat" userId="85ad2ddab46709ef" providerId="LiveId" clId="{ACCC6A5E-70E6-4D95-9FE6-02A58BD1C690}" dt="2025-03-15T02:26:49.174" v="0" actId="47"/>
        <pc:sldMkLst>
          <pc:docMk/>
          <pc:sldMk cId="810213960" sldId="311"/>
        </pc:sldMkLst>
      </pc:sldChg>
      <pc:sldChg chg="del">
        <pc:chgData name="Suwanna Sayruamyat" userId="85ad2ddab46709ef" providerId="LiveId" clId="{ACCC6A5E-70E6-4D95-9FE6-02A58BD1C690}" dt="2025-03-15T02:26:49.174" v="0" actId="47"/>
        <pc:sldMkLst>
          <pc:docMk/>
          <pc:sldMk cId="77893611" sldId="312"/>
        </pc:sldMkLst>
      </pc:sldChg>
      <pc:sldChg chg="del">
        <pc:chgData name="Suwanna Sayruamyat" userId="85ad2ddab46709ef" providerId="LiveId" clId="{ACCC6A5E-70E6-4D95-9FE6-02A58BD1C690}" dt="2025-03-15T02:26:49.174" v="0" actId="47"/>
        <pc:sldMkLst>
          <pc:docMk/>
          <pc:sldMk cId="3822564690" sldId="313"/>
        </pc:sldMkLst>
      </pc:sldChg>
      <pc:sldChg chg="del">
        <pc:chgData name="Suwanna Sayruamyat" userId="85ad2ddab46709ef" providerId="LiveId" clId="{ACCC6A5E-70E6-4D95-9FE6-02A58BD1C690}" dt="2025-03-15T02:26:49.174" v="0" actId="47"/>
        <pc:sldMkLst>
          <pc:docMk/>
          <pc:sldMk cId="3680413482" sldId="314"/>
        </pc:sldMkLst>
      </pc:sldChg>
      <pc:sldChg chg="del">
        <pc:chgData name="Suwanna Sayruamyat" userId="85ad2ddab46709ef" providerId="LiveId" clId="{ACCC6A5E-70E6-4D95-9FE6-02A58BD1C690}" dt="2025-03-15T02:26:49.174" v="0" actId="47"/>
        <pc:sldMkLst>
          <pc:docMk/>
          <pc:sldMk cId="3547001091" sldId="315"/>
        </pc:sldMkLst>
      </pc:sldChg>
      <pc:sldChg chg="del">
        <pc:chgData name="Suwanna Sayruamyat" userId="85ad2ddab46709ef" providerId="LiveId" clId="{ACCC6A5E-70E6-4D95-9FE6-02A58BD1C690}" dt="2025-03-15T02:26:49.174" v="0" actId="47"/>
        <pc:sldMkLst>
          <pc:docMk/>
          <pc:sldMk cId="3541186042" sldId="316"/>
        </pc:sldMkLst>
      </pc:sldChg>
      <pc:sldChg chg="del">
        <pc:chgData name="Suwanna Sayruamyat" userId="85ad2ddab46709ef" providerId="LiveId" clId="{ACCC6A5E-70E6-4D95-9FE6-02A58BD1C690}" dt="2025-03-15T02:26:49.174" v="0" actId="47"/>
        <pc:sldMkLst>
          <pc:docMk/>
          <pc:sldMk cId="3029778156" sldId="317"/>
        </pc:sldMkLst>
      </pc:sldChg>
      <pc:sldChg chg="del">
        <pc:chgData name="Suwanna Sayruamyat" userId="85ad2ddab46709ef" providerId="LiveId" clId="{ACCC6A5E-70E6-4D95-9FE6-02A58BD1C690}" dt="2025-03-15T02:26:49.174" v="0" actId="47"/>
        <pc:sldMkLst>
          <pc:docMk/>
          <pc:sldMk cId="578195869" sldId="318"/>
        </pc:sldMkLst>
      </pc:sldChg>
      <pc:sldChg chg="del">
        <pc:chgData name="Suwanna Sayruamyat" userId="85ad2ddab46709ef" providerId="LiveId" clId="{ACCC6A5E-70E6-4D95-9FE6-02A58BD1C690}" dt="2025-03-15T02:26:49.174" v="0" actId="47"/>
        <pc:sldMkLst>
          <pc:docMk/>
          <pc:sldMk cId="2499142037" sldId="319"/>
        </pc:sldMkLst>
      </pc:sldChg>
      <pc:sldChg chg="del">
        <pc:chgData name="Suwanna Sayruamyat" userId="85ad2ddab46709ef" providerId="LiveId" clId="{ACCC6A5E-70E6-4D95-9FE6-02A58BD1C690}" dt="2025-03-15T02:26:49.174" v="0" actId="47"/>
        <pc:sldMkLst>
          <pc:docMk/>
          <pc:sldMk cId="1966246407" sldId="320"/>
        </pc:sldMkLst>
      </pc:sldChg>
      <pc:sldChg chg="del">
        <pc:chgData name="Suwanna Sayruamyat" userId="85ad2ddab46709ef" providerId="LiveId" clId="{ACCC6A5E-70E6-4D95-9FE6-02A58BD1C690}" dt="2025-03-15T02:26:49.174" v="0" actId="47"/>
        <pc:sldMkLst>
          <pc:docMk/>
          <pc:sldMk cId="373449746" sldId="321"/>
        </pc:sldMkLst>
      </pc:sldChg>
      <pc:sldChg chg="del">
        <pc:chgData name="Suwanna Sayruamyat" userId="85ad2ddab46709ef" providerId="LiveId" clId="{ACCC6A5E-70E6-4D95-9FE6-02A58BD1C690}" dt="2025-03-15T02:26:49.174" v="0" actId="47"/>
        <pc:sldMkLst>
          <pc:docMk/>
          <pc:sldMk cId="3800415312" sldId="322"/>
        </pc:sldMkLst>
      </pc:sldChg>
      <pc:sldChg chg="del">
        <pc:chgData name="Suwanna Sayruamyat" userId="85ad2ddab46709ef" providerId="LiveId" clId="{ACCC6A5E-70E6-4D95-9FE6-02A58BD1C690}" dt="2025-03-15T02:26:49.174" v="0" actId="47"/>
        <pc:sldMkLst>
          <pc:docMk/>
          <pc:sldMk cId="4206659416" sldId="323"/>
        </pc:sldMkLst>
      </pc:sldChg>
      <pc:sldChg chg="del">
        <pc:chgData name="Suwanna Sayruamyat" userId="85ad2ddab46709ef" providerId="LiveId" clId="{ACCC6A5E-70E6-4D95-9FE6-02A58BD1C690}" dt="2025-03-15T02:26:49.174" v="0" actId="47"/>
        <pc:sldMkLst>
          <pc:docMk/>
          <pc:sldMk cId="271442357" sldId="324"/>
        </pc:sldMkLst>
      </pc:sldChg>
      <pc:sldChg chg="del">
        <pc:chgData name="Suwanna Sayruamyat" userId="85ad2ddab46709ef" providerId="LiveId" clId="{ACCC6A5E-70E6-4D95-9FE6-02A58BD1C690}" dt="2025-03-15T02:26:49.174" v="0" actId="47"/>
        <pc:sldMkLst>
          <pc:docMk/>
          <pc:sldMk cId="2102369974" sldId="325"/>
        </pc:sldMkLst>
      </pc:sldChg>
      <pc:sldChg chg="del">
        <pc:chgData name="Suwanna Sayruamyat" userId="85ad2ddab46709ef" providerId="LiveId" clId="{ACCC6A5E-70E6-4D95-9FE6-02A58BD1C690}" dt="2025-03-15T02:26:49.174" v="0" actId="47"/>
        <pc:sldMkLst>
          <pc:docMk/>
          <pc:sldMk cId="1247860859" sldId="326"/>
        </pc:sldMkLst>
      </pc:sldChg>
      <pc:sldChg chg="del">
        <pc:chgData name="Suwanna Sayruamyat" userId="85ad2ddab46709ef" providerId="LiveId" clId="{ACCC6A5E-70E6-4D95-9FE6-02A58BD1C690}" dt="2025-03-15T02:26:49.174" v="0" actId="47"/>
        <pc:sldMkLst>
          <pc:docMk/>
          <pc:sldMk cId="3291739653" sldId="327"/>
        </pc:sldMkLst>
      </pc:sldChg>
      <pc:sldChg chg="del">
        <pc:chgData name="Suwanna Sayruamyat" userId="85ad2ddab46709ef" providerId="LiveId" clId="{ACCC6A5E-70E6-4D95-9FE6-02A58BD1C690}" dt="2025-03-15T02:26:49.174" v="0" actId="47"/>
        <pc:sldMkLst>
          <pc:docMk/>
          <pc:sldMk cId="4780577" sldId="328"/>
        </pc:sldMkLst>
      </pc:sldChg>
      <pc:sldChg chg="del">
        <pc:chgData name="Suwanna Sayruamyat" userId="85ad2ddab46709ef" providerId="LiveId" clId="{ACCC6A5E-70E6-4D95-9FE6-02A58BD1C690}" dt="2025-03-15T02:26:49.174" v="0" actId="47"/>
        <pc:sldMkLst>
          <pc:docMk/>
          <pc:sldMk cId="3898496377" sldId="329"/>
        </pc:sldMkLst>
      </pc:sldChg>
      <pc:sldChg chg="del">
        <pc:chgData name="Suwanna Sayruamyat" userId="85ad2ddab46709ef" providerId="LiveId" clId="{ACCC6A5E-70E6-4D95-9FE6-02A58BD1C690}" dt="2025-03-15T02:26:49.174" v="0" actId="47"/>
        <pc:sldMkLst>
          <pc:docMk/>
          <pc:sldMk cId="4278267630" sldId="330"/>
        </pc:sldMkLst>
      </pc:sldChg>
      <pc:sldChg chg="del">
        <pc:chgData name="Suwanna Sayruamyat" userId="85ad2ddab46709ef" providerId="LiveId" clId="{ACCC6A5E-70E6-4D95-9FE6-02A58BD1C690}" dt="2025-03-15T02:26:49.174" v="0" actId="47"/>
        <pc:sldMkLst>
          <pc:docMk/>
          <pc:sldMk cId="1656830026" sldId="331"/>
        </pc:sldMkLst>
      </pc:sldChg>
      <pc:sldChg chg="del">
        <pc:chgData name="Suwanna Sayruamyat" userId="85ad2ddab46709ef" providerId="LiveId" clId="{ACCC6A5E-70E6-4D95-9FE6-02A58BD1C690}" dt="2025-03-15T02:26:49.174" v="0" actId="47"/>
        <pc:sldMkLst>
          <pc:docMk/>
          <pc:sldMk cId="4178029421" sldId="332"/>
        </pc:sldMkLst>
      </pc:sldChg>
      <pc:sldChg chg="del">
        <pc:chgData name="Suwanna Sayruamyat" userId="85ad2ddab46709ef" providerId="LiveId" clId="{ACCC6A5E-70E6-4D95-9FE6-02A58BD1C690}" dt="2025-03-15T02:26:49.174" v="0" actId="47"/>
        <pc:sldMkLst>
          <pc:docMk/>
          <pc:sldMk cId="2306628733" sldId="333"/>
        </pc:sldMkLst>
      </pc:sldChg>
      <pc:sldChg chg="del">
        <pc:chgData name="Suwanna Sayruamyat" userId="85ad2ddab46709ef" providerId="LiveId" clId="{ACCC6A5E-70E6-4D95-9FE6-02A58BD1C690}" dt="2025-03-15T02:26:49.174" v="0" actId="47"/>
        <pc:sldMkLst>
          <pc:docMk/>
          <pc:sldMk cId="4090669004" sldId="33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43C90-5835-4A64-BDC7-50615E9D9632}" type="doc">
      <dgm:prSet loTypeId="urn:microsoft.com/office/officeart/2008/layout/AlternatingPictureBlocks" loCatId="list" qsTypeId="urn:microsoft.com/office/officeart/2005/8/quickstyle/simple1" qsCatId="simple" csTypeId="urn:microsoft.com/office/officeart/2005/8/colors/accent3_4" csCatId="accent3" phldr="1"/>
      <dgm:spPr/>
    </dgm:pt>
    <dgm:pt modelId="{A34C9444-7181-49DA-B0D8-6253AE4C8D4C}">
      <dgm:prSet phldrT="[Text]"/>
      <dgm:spPr/>
      <dgm:t>
        <a:bodyPr/>
        <a:lstStyle/>
        <a:p>
          <a:r>
            <a:rPr lang="en-GB" noProof="0" dirty="0"/>
            <a:t>Data summarisations</a:t>
          </a:r>
        </a:p>
      </dgm:t>
    </dgm:pt>
    <dgm:pt modelId="{F04C9BE7-65DE-4A82-A7DA-AC7720508A76}" type="parTrans" cxnId="{20482CFB-372A-41EE-9710-BB5F548C1BAD}">
      <dgm:prSet/>
      <dgm:spPr/>
      <dgm:t>
        <a:bodyPr/>
        <a:lstStyle/>
        <a:p>
          <a:endParaRPr lang="en-GB"/>
        </a:p>
      </dgm:t>
    </dgm:pt>
    <dgm:pt modelId="{AC25B931-9157-4A65-9646-0BF31BA6BF3B}" type="sibTrans" cxnId="{20482CFB-372A-41EE-9710-BB5F548C1BAD}">
      <dgm:prSet/>
      <dgm:spPr/>
      <dgm:t>
        <a:bodyPr/>
        <a:lstStyle/>
        <a:p>
          <a:endParaRPr lang="en-GB"/>
        </a:p>
      </dgm:t>
    </dgm:pt>
    <dgm:pt modelId="{A7D0F3C7-253E-49A7-B0C6-9C49B982BC9C}">
      <dgm:prSet phldrT="[Text]"/>
      <dgm:spPr/>
      <dgm:t>
        <a:bodyPr/>
        <a:lstStyle/>
        <a:p>
          <a:r>
            <a:rPr lang="en-GB" noProof="0" dirty="0"/>
            <a:t>Data reduction</a:t>
          </a:r>
        </a:p>
      </dgm:t>
    </dgm:pt>
    <dgm:pt modelId="{ACC6A18C-4E1B-43BE-9A5B-032F6608EC46}" type="parTrans" cxnId="{F8801957-E06A-4DA6-ABC9-D02BBDC634C9}">
      <dgm:prSet/>
      <dgm:spPr/>
      <dgm:t>
        <a:bodyPr/>
        <a:lstStyle/>
        <a:p>
          <a:endParaRPr lang="en-GB"/>
        </a:p>
      </dgm:t>
    </dgm:pt>
    <dgm:pt modelId="{21C14578-F54F-4F4F-BCDB-ED05F4427CD1}" type="sibTrans" cxnId="{F8801957-E06A-4DA6-ABC9-D02BBDC634C9}">
      <dgm:prSet/>
      <dgm:spPr/>
      <dgm:t>
        <a:bodyPr/>
        <a:lstStyle/>
        <a:p>
          <a:endParaRPr lang="en-GB"/>
        </a:p>
      </dgm:t>
    </dgm:pt>
    <dgm:pt modelId="{80CFB13D-4D3C-48BD-8BFB-CEC310B0B572}">
      <dgm:prSet phldrT="[Text]"/>
      <dgm:spPr/>
      <dgm:t>
        <a:bodyPr/>
        <a:lstStyle/>
        <a:p>
          <a:r>
            <a:rPr lang="en-GB" noProof="0" dirty="0"/>
            <a:t>Variable selection</a:t>
          </a:r>
        </a:p>
      </dgm:t>
    </dgm:pt>
    <dgm:pt modelId="{A0EEBD1D-5882-481A-B056-75FDF11BFE6B}" type="parTrans" cxnId="{E224B989-9F7B-478F-8811-F57106326740}">
      <dgm:prSet/>
      <dgm:spPr/>
      <dgm:t>
        <a:bodyPr/>
        <a:lstStyle/>
        <a:p>
          <a:endParaRPr lang="en-GB"/>
        </a:p>
      </dgm:t>
    </dgm:pt>
    <dgm:pt modelId="{40669F61-02EE-439E-A1BA-B700634A041E}" type="sibTrans" cxnId="{E224B989-9F7B-478F-8811-F57106326740}">
      <dgm:prSet/>
      <dgm:spPr/>
      <dgm:t>
        <a:bodyPr/>
        <a:lstStyle/>
        <a:p>
          <a:endParaRPr lang="en-GB"/>
        </a:p>
      </dgm:t>
    </dgm:pt>
    <dgm:pt modelId="{2E3C4E8A-1896-427F-9A7A-A7F031CD476E}" type="pres">
      <dgm:prSet presAssocID="{CEA43C90-5835-4A64-BDC7-50615E9D9632}" presName="linearFlow" presStyleCnt="0">
        <dgm:presLayoutVars>
          <dgm:dir/>
          <dgm:resizeHandles val="exact"/>
        </dgm:presLayoutVars>
      </dgm:prSet>
      <dgm:spPr/>
    </dgm:pt>
    <dgm:pt modelId="{9DDDFD8E-E9D2-4977-A41A-214E9741FCB1}" type="pres">
      <dgm:prSet presAssocID="{A34C9444-7181-49DA-B0D8-6253AE4C8D4C}" presName="comp" presStyleCnt="0"/>
      <dgm:spPr/>
    </dgm:pt>
    <dgm:pt modelId="{4886D630-6C5F-41C3-89CF-844B673BB357}" type="pres">
      <dgm:prSet presAssocID="{A34C9444-7181-49DA-B0D8-6253AE4C8D4C}" presName="rect2" presStyleLbl="node1" presStyleIdx="0" presStyleCnt="3">
        <dgm:presLayoutVars>
          <dgm:bulletEnabled val="1"/>
        </dgm:presLayoutVars>
      </dgm:prSet>
      <dgm:spPr/>
    </dgm:pt>
    <dgm:pt modelId="{E3727FE1-5D7F-4C6F-8472-A88B62FDED32}" type="pres">
      <dgm:prSet presAssocID="{A34C9444-7181-49DA-B0D8-6253AE4C8D4C}"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descr="Group of lipsticks and nail polish"/>
        </a:ext>
      </dgm:extLst>
    </dgm:pt>
    <dgm:pt modelId="{6E17EC9B-6A11-489F-A19D-AE1795765100}" type="pres">
      <dgm:prSet presAssocID="{AC25B931-9157-4A65-9646-0BF31BA6BF3B}" presName="sibTrans" presStyleCnt="0"/>
      <dgm:spPr/>
    </dgm:pt>
    <dgm:pt modelId="{F66688DC-D105-45E5-A5F1-1CBACB6A9051}" type="pres">
      <dgm:prSet presAssocID="{A7D0F3C7-253E-49A7-B0C6-9C49B982BC9C}" presName="comp" presStyleCnt="0"/>
      <dgm:spPr/>
    </dgm:pt>
    <dgm:pt modelId="{C01F16DA-F272-4267-8D91-6B83669AB8D7}" type="pres">
      <dgm:prSet presAssocID="{A7D0F3C7-253E-49A7-B0C6-9C49B982BC9C}" presName="rect2" presStyleLbl="node1" presStyleIdx="1" presStyleCnt="3">
        <dgm:presLayoutVars>
          <dgm:bulletEnabled val="1"/>
        </dgm:presLayoutVars>
      </dgm:prSet>
      <dgm:spPr/>
    </dgm:pt>
    <dgm:pt modelId="{A91FA160-47BC-489C-98B2-8FE8110EEADB}" type="pres">
      <dgm:prSet presAssocID="{A7D0F3C7-253E-49A7-B0C6-9C49B982BC9C}"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Row of toothbrushes"/>
        </a:ext>
      </dgm:extLst>
    </dgm:pt>
    <dgm:pt modelId="{740C0AB3-89ED-4761-A96B-759FD2297912}" type="pres">
      <dgm:prSet presAssocID="{21C14578-F54F-4F4F-BCDB-ED05F4427CD1}" presName="sibTrans" presStyleCnt="0"/>
      <dgm:spPr/>
    </dgm:pt>
    <dgm:pt modelId="{BF2E8465-4BE8-42DD-918D-546C285AD3E6}" type="pres">
      <dgm:prSet presAssocID="{80CFB13D-4D3C-48BD-8BFB-CEC310B0B572}" presName="comp" presStyleCnt="0"/>
      <dgm:spPr/>
    </dgm:pt>
    <dgm:pt modelId="{56EFB0DB-BE45-4783-AAA8-3FF98F8879FB}" type="pres">
      <dgm:prSet presAssocID="{80CFB13D-4D3C-48BD-8BFB-CEC310B0B572}" presName="rect2" presStyleLbl="node1" presStyleIdx="2" presStyleCnt="3">
        <dgm:presLayoutVars>
          <dgm:bulletEnabled val="1"/>
        </dgm:presLayoutVars>
      </dgm:prSet>
      <dgm:spPr/>
    </dgm:pt>
    <dgm:pt modelId="{9AE4A144-9A19-4CBB-A138-778D3F707F32}" type="pres">
      <dgm:prSet presAssocID="{80CFB13D-4D3C-48BD-8BFB-CEC310B0B572}"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Sphere on plank"/>
        </a:ext>
      </dgm:extLst>
    </dgm:pt>
  </dgm:ptLst>
  <dgm:cxnLst>
    <dgm:cxn modelId="{C21D220E-B2BC-428D-9A2D-D82800AE6A5D}" type="presOf" srcId="{80CFB13D-4D3C-48BD-8BFB-CEC310B0B572}" destId="{56EFB0DB-BE45-4783-AAA8-3FF98F8879FB}" srcOrd="0" destOrd="0" presId="urn:microsoft.com/office/officeart/2008/layout/AlternatingPictureBlocks"/>
    <dgm:cxn modelId="{F8801957-E06A-4DA6-ABC9-D02BBDC634C9}" srcId="{CEA43C90-5835-4A64-BDC7-50615E9D9632}" destId="{A7D0F3C7-253E-49A7-B0C6-9C49B982BC9C}" srcOrd="1" destOrd="0" parTransId="{ACC6A18C-4E1B-43BE-9A5B-032F6608EC46}" sibTransId="{21C14578-F54F-4F4F-BCDB-ED05F4427CD1}"/>
    <dgm:cxn modelId="{562B347C-C26C-4663-8D64-3A23AA42797E}" type="presOf" srcId="{CEA43C90-5835-4A64-BDC7-50615E9D9632}" destId="{2E3C4E8A-1896-427F-9A7A-A7F031CD476E}" srcOrd="0" destOrd="0" presId="urn:microsoft.com/office/officeart/2008/layout/AlternatingPictureBlocks"/>
    <dgm:cxn modelId="{E224B989-9F7B-478F-8811-F57106326740}" srcId="{CEA43C90-5835-4A64-BDC7-50615E9D9632}" destId="{80CFB13D-4D3C-48BD-8BFB-CEC310B0B572}" srcOrd="2" destOrd="0" parTransId="{A0EEBD1D-5882-481A-B056-75FDF11BFE6B}" sibTransId="{40669F61-02EE-439E-A1BA-B700634A041E}"/>
    <dgm:cxn modelId="{647581C9-F6DD-4813-9007-6F049D38008B}" type="presOf" srcId="{A34C9444-7181-49DA-B0D8-6253AE4C8D4C}" destId="{4886D630-6C5F-41C3-89CF-844B673BB357}" srcOrd="0" destOrd="0" presId="urn:microsoft.com/office/officeart/2008/layout/AlternatingPictureBlocks"/>
    <dgm:cxn modelId="{8F965DF2-C9AA-4BA6-B572-2C4FB36090AC}" type="presOf" srcId="{A7D0F3C7-253E-49A7-B0C6-9C49B982BC9C}" destId="{C01F16DA-F272-4267-8D91-6B83669AB8D7}" srcOrd="0" destOrd="0" presId="urn:microsoft.com/office/officeart/2008/layout/AlternatingPictureBlocks"/>
    <dgm:cxn modelId="{20482CFB-372A-41EE-9710-BB5F548C1BAD}" srcId="{CEA43C90-5835-4A64-BDC7-50615E9D9632}" destId="{A34C9444-7181-49DA-B0D8-6253AE4C8D4C}" srcOrd="0" destOrd="0" parTransId="{F04C9BE7-65DE-4A82-A7DA-AC7720508A76}" sibTransId="{AC25B931-9157-4A65-9646-0BF31BA6BF3B}"/>
    <dgm:cxn modelId="{F673262F-33D1-4C3A-90C9-D9DC3A03250E}" type="presParOf" srcId="{2E3C4E8A-1896-427F-9A7A-A7F031CD476E}" destId="{9DDDFD8E-E9D2-4977-A41A-214E9741FCB1}" srcOrd="0" destOrd="0" presId="urn:microsoft.com/office/officeart/2008/layout/AlternatingPictureBlocks"/>
    <dgm:cxn modelId="{8326B6AF-B7B8-47C9-B188-9728A0117D4F}" type="presParOf" srcId="{9DDDFD8E-E9D2-4977-A41A-214E9741FCB1}" destId="{4886D630-6C5F-41C3-89CF-844B673BB357}" srcOrd="0" destOrd="0" presId="urn:microsoft.com/office/officeart/2008/layout/AlternatingPictureBlocks"/>
    <dgm:cxn modelId="{404896DA-9F3F-4F51-8935-2EEF7F24A7D6}" type="presParOf" srcId="{9DDDFD8E-E9D2-4977-A41A-214E9741FCB1}" destId="{E3727FE1-5D7F-4C6F-8472-A88B62FDED32}" srcOrd="1" destOrd="0" presId="urn:microsoft.com/office/officeart/2008/layout/AlternatingPictureBlocks"/>
    <dgm:cxn modelId="{6FAB987D-28C9-4DF7-AE23-41E30A7DC56C}" type="presParOf" srcId="{2E3C4E8A-1896-427F-9A7A-A7F031CD476E}" destId="{6E17EC9B-6A11-489F-A19D-AE1795765100}" srcOrd="1" destOrd="0" presId="urn:microsoft.com/office/officeart/2008/layout/AlternatingPictureBlocks"/>
    <dgm:cxn modelId="{905BC545-618D-48C7-A3A9-4DBEC29167E9}" type="presParOf" srcId="{2E3C4E8A-1896-427F-9A7A-A7F031CD476E}" destId="{F66688DC-D105-45E5-A5F1-1CBACB6A9051}" srcOrd="2" destOrd="0" presId="urn:microsoft.com/office/officeart/2008/layout/AlternatingPictureBlocks"/>
    <dgm:cxn modelId="{5CB32020-6E51-440B-B59D-085DAAB40655}" type="presParOf" srcId="{F66688DC-D105-45E5-A5F1-1CBACB6A9051}" destId="{C01F16DA-F272-4267-8D91-6B83669AB8D7}" srcOrd="0" destOrd="0" presId="urn:microsoft.com/office/officeart/2008/layout/AlternatingPictureBlocks"/>
    <dgm:cxn modelId="{C9CD99C5-C2A5-459B-A608-0C3E7128CE9E}" type="presParOf" srcId="{F66688DC-D105-45E5-A5F1-1CBACB6A9051}" destId="{A91FA160-47BC-489C-98B2-8FE8110EEADB}" srcOrd="1" destOrd="0" presId="urn:microsoft.com/office/officeart/2008/layout/AlternatingPictureBlocks"/>
    <dgm:cxn modelId="{B7461ABD-C154-4868-8A45-8E2D1292265D}" type="presParOf" srcId="{2E3C4E8A-1896-427F-9A7A-A7F031CD476E}" destId="{740C0AB3-89ED-4761-A96B-759FD2297912}" srcOrd="3" destOrd="0" presId="urn:microsoft.com/office/officeart/2008/layout/AlternatingPictureBlocks"/>
    <dgm:cxn modelId="{3927E586-F790-4652-AFDD-909D52F3745C}" type="presParOf" srcId="{2E3C4E8A-1896-427F-9A7A-A7F031CD476E}" destId="{BF2E8465-4BE8-42DD-918D-546C285AD3E6}" srcOrd="4" destOrd="0" presId="urn:microsoft.com/office/officeart/2008/layout/AlternatingPictureBlocks"/>
    <dgm:cxn modelId="{61152D76-C7F7-47CA-9568-FA786B99A7FB}" type="presParOf" srcId="{BF2E8465-4BE8-42DD-918D-546C285AD3E6}" destId="{56EFB0DB-BE45-4783-AAA8-3FF98F8879FB}" srcOrd="0" destOrd="0" presId="urn:microsoft.com/office/officeart/2008/layout/AlternatingPictureBlocks"/>
    <dgm:cxn modelId="{B4338485-189C-4C69-83AC-C8B80E958D20}" type="presParOf" srcId="{BF2E8465-4BE8-42DD-918D-546C285AD3E6}" destId="{9AE4A144-9A19-4CBB-A138-778D3F707F3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28CFB-2EE3-4B0E-85B1-7A83DE3D6283}"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GB"/>
        </a:p>
      </dgm:t>
    </dgm:pt>
    <dgm:pt modelId="{C744E0E7-A015-476C-AF28-837E396A9356}">
      <dgm:prSet phldrT="[Text]"/>
      <dgm:spPr/>
      <dgm:t>
        <a:bodyPr/>
        <a:lstStyle/>
        <a:p>
          <a:r>
            <a:rPr lang="en-GB" noProof="0" dirty="0"/>
            <a:t>Factor analysis</a:t>
          </a:r>
        </a:p>
      </dgm:t>
    </dgm:pt>
    <dgm:pt modelId="{35354B89-52F0-47CC-BA4A-764AFBEB7EF3}" type="parTrans" cxnId="{4BA1D20D-1FA5-4AC6-B8B6-62D8BB662E9F}">
      <dgm:prSet/>
      <dgm:spPr/>
      <dgm:t>
        <a:bodyPr/>
        <a:lstStyle/>
        <a:p>
          <a:endParaRPr lang="en-GB"/>
        </a:p>
      </dgm:t>
    </dgm:pt>
    <dgm:pt modelId="{519F2197-E696-4052-9E75-5483FEE36323}" type="sibTrans" cxnId="{4BA1D20D-1FA5-4AC6-B8B6-62D8BB662E9F}">
      <dgm:prSet/>
      <dgm:spPr/>
      <dgm:t>
        <a:bodyPr/>
        <a:lstStyle/>
        <a:p>
          <a:endParaRPr lang="en-GB"/>
        </a:p>
      </dgm:t>
    </dgm:pt>
    <dgm:pt modelId="{359A469B-D81A-43D6-8B9E-74A989BEB7A0}">
      <dgm:prSet phldrT="[Text]"/>
      <dgm:spPr/>
      <dgm:t>
        <a:bodyPr/>
        <a:lstStyle/>
        <a:p>
          <a:r>
            <a:rPr lang="en-GB" noProof="0" dirty="0"/>
            <a:t>Exploratory factor analysis</a:t>
          </a:r>
        </a:p>
        <a:p>
          <a:r>
            <a:rPr lang="en-GB" noProof="0" dirty="0"/>
            <a:t>(EFA)</a:t>
          </a:r>
        </a:p>
      </dgm:t>
    </dgm:pt>
    <dgm:pt modelId="{2DBF0C04-8546-4F74-9544-5AD3C34EB6AA}" type="parTrans" cxnId="{2ED50CD9-3FB3-42B7-A918-3F0128393205}">
      <dgm:prSet/>
      <dgm:spPr/>
      <dgm:t>
        <a:bodyPr/>
        <a:lstStyle/>
        <a:p>
          <a:endParaRPr lang="en-GB"/>
        </a:p>
      </dgm:t>
    </dgm:pt>
    <dgm:pt modelId="{5A0AA916-1D18-4EB5-AA78-93F340AA44D8}" type="sibTrans" cxnId="{2ED50CD9-3FB3-42B7-A918-3F0128393205}">
      <dgm:prSet/>
      <dgm:spPr/>
      <dgm:t>
        <a:bodyPr/>
        <a:lstStyle/>
        <a:p>
          <a:endParaRPr lang="en-GB"/>
        </a:p>
      </dgm:t>
    </dgm:pt>
    <dgm:pt modelId="{0CF268F1-696D-43A5-BD28-C93D209A59C7}">
      <dgm:prSet phldrT="[Text]">
        <dgm:style>
          <a:lnRef idx="1">
            <a:schemeClr val="accent1"/>
          </a:lnRef>
          <a:fillRef idx="2">
            <a:schemeClr val="accent1"/>
          </a:fillRef>
          <a:effectRef idx="1">
            <a:schemeClr val="accent1"/>
          </a:effectRef>
          <a:fontRef idx="minor">
            <a:schemeClr val="dk1"/>
          </a:fontRef>
        </dgm:style>
      </dgm:prSet>
      <dgm:spPr/>
      <dgm:t>
        <a:bodyPr/>
        <a:lstStyle/>
        <a:p>
          <a:r>
            <a:rPr lang="en-GB" noProof="0" dirty="0"/>
            <a:t>Confirmatory factor analysis</a:t>
          </a:r>
        </a:p>
        <a:p>
          <a:r>
            <a:rPr lang="en-GB" noProof="0" dirty="0"/>
            <a:t>(CFA)</a:t>
          </a:r>
        </a:p>
      </dgm:t>
    </dgm:pt>
    <dgm:pt modelId="{7F017644-E791-4B0D-9ED9-BCDBA2629DAD}" type="parTrans" cxnId="{3C10ACEE-33C6-40CD-8A05-5F3E69CD179C}">
      <dgm:prSet/>
      <dgm:spPr/>
      <dgm:t>
        <a:bodyPr/>
        <a:lstStyle/>
        <a:p>
          <a:endParaRPr lang="en-GB"/>
        </a:p>
      </dgm:t>
    </dgm:pt>
    <dgm:pt modelId="{B9E83D22-A6BF-4638-A5F9-E02562ADABE4}" type="sibTrans" cxnId="{3C10ACEE-33C6-40CD-8A05-5F3E69CD179C}">
      <dgm:prSet/>
      <dgm:spPr/>
      <dgm:t>
        <a:bodyPr/>
        <a:lstStyle/>
        <a:p>
          <a:endParaRPr lang="en-GB"/>
        </a:p>
      </dgm:t>
    </dgm:pt>
    <dgm:pt modelId="{3D747A65-D1B0-444C-A3B8-83A2517AA599}" type="pres">
      <dgm:prSet presAssocID="{28228CFB-2EE3-4B0E-85B1-7A83DE3D6283}" presName="hierChild1" presStyleCnt="0">
        <dgm:presLayoutVars>
          <dgm:orgChart val="1"/>
          <dgm:chPref val="1"/>
          <dgm:dir/>
          <dgm:animOne val="branch"/>
          <dgm:animLvl val="lvl"/>
          <dgm:resizeHandles/>
        </dgm:presLayoutVars>
      </dgm:prSet>
      <dgm:spPr/>
    </dgm:pt>
    <dgm:pt modelId="{69D45E81-7B53-45A8-B65C-0D86C4C7D1EF}" type="pres">
      <dgm:prSet presAssocID="{C744E0E7-A015-476C-AF28-837E396A9356}" presName="hierRoot1" presStyleCnt="0">
        <dgm:presLayoutVars>
          <dgm:hierBranch val="init"/>
        </dgm:presLayoutVars>
      </dgm:prSet>
      <dgm:spPr/>
    </dgm:pt>
    <dgm:pt modelId="{E7B7F962-B8F4-4610-B404-AF68CC171D28}" type="pres">
      <dgm:prSet presAssocID="{C744E0E7-A015-476C-AF28-837E396A9356}" presName="rootComposite1" presStyleCnt="0"/>
      <dgm:spPr/>
    </dgm:pt>
    <dgm:pt modelId="{4258BC03-F1AA-44D8-BBF7-E816446C9B56}" type="pres">
      <dgm:prSet presAssocID="{C744E0E7-A015-476C-AF28-837E396A9356}" presName="rootText1" presStyleLbl="node0" presStyleIdx="0" presStyleCnt="1">
        <dgm:presLayoutVars>
          <dgm:chPref val="3"/>
        </dgm:presLayoutVars>
      </dgm:prSet>
      <dgm:spPr/>
    </dgm:pt>
    <dgm:pt modelId="{0C9A2F1B-6D9A-4BF1-A215-E5D8AFF1D882}" type="pres">
      <dgm:prSet presAssocID="{C744E0E7-A015-476C-AF28-837E396A9356}" presName="rootConnector1" presStyleLbl="node1" presStyleIdx="0" presStyleCnt="0"/>
      <dgm:spPr/>
    </dgm:pt>
    <dgm:pt modelId="{BBE47B58-37D0-4A2C-8C83-0E43A35678C3}" type="pres">
      <dgm:prSet presAssocID="{C744E0E7-A015-476C-AF28-837E396A9356}" presName="hierChild2" presStyleCnt="0"/>
      <dgm:spPr/>
    </dgm:pt>
    <dgm:pt modelId="{BBF91E5F-D603-4C28-8E70-12951E703866}" type="pres">
      <dgm:prSet presAssocID="{2DBF0C04-8546-4F74-9544-5AD3C34EB6AA}" presName="Name37" presStyleLbl="parChTrans1D2" presStyleIdx="0" presStyleCnt="2"/>
      <dgm:spPr/>
    </dgm:pt>
    <dgm:pt modelId="{B01C2177-343F-462C-BF08-2B16C4BA9C5D}" type="pres">
      <dgm:prSet presAssocID="{359A469B-D81A-43D6-8B9E-74A989BEB7A0}" presName="hierRoot2" presStyleCnt="0">
        <dgm:presLayoutVars>
          <dgm:hierBranch val="init"/>
        </dgm:presLayoutVars>
      </dgm:prSet>
      <dgm:spPr/>
    </dgm:pt>
    <dgm:pt modelId="{41947F5F-97A1-4D85-BF4F-768B21FEDF13}" type="pres">
      <dgm:prSet presAssocID="{359A469B-D81A-43D6-8B9E-74A989BEB7A0}" presName="rootComposite" presStyleCnt="0"/>
      <dgm:spPr/>
    </dgm:pt>
    <dgm:pt modelId="{8CD7E9F8-25F8-4637-88EB-82FF9616F4EB}" type="pres">
      <dgm:prSet presAssocID="{359A469B-D81A-43D6-8B9E-74A989BEB7A0}" presName="rootText" presStyleLbl="node2" presStyleIdx="0" presStyleCnt="2" custScaleX="77574">
        <dgm:presLayoutVars>
          <dgm:chPref val="3"/>
        </dgm:presLayoutVars>
      </dgm:prSet>
      <dgm:spPr/>
    </dgm:pt>
    <dgm:pt modelId="{A9076A37-F321-4F22-8AAF-8FD1B0449DEB}" type="pres">
      <dgm:prSet presAssocID="{359A469B-D81A-43D6-8B9E-74A989BEB7A0}" presName="rootConnector" presStyleLbl="node2" presStyleIdx="0" presStyleCnt="2"/>
      <dgm:spPr/>
    </dgm:pt>
    <dgm:pt modelId="{9DC0B4B0-F54C-42BB-B7F9-E3D0F2AD23D7}" type="pres">
      <dgm:prSet presAssocID="{359A469B-D81A-43D6-8B9E-74A989BEB7A0}" presName="hierChild4" presStyleCnt="0"/>
      <dgm:spPr/>
    </dgm:pt>
    <dgm:pt modelId="{112BD2E6-7055-4BA9-9C91-585BD85555E3}" type="pres">
      <dgm:prSet presAssocID="{359A469B-D81A-43D6-8B9E-74A989BEB7A0}" presName="hierChild5" presStyleCnt="0"/>
      <dgm:spPr/>
    </dgm:pt>
    <dgm:pt modelId="{0FE7509E-9B6D-4DA6-B6A8-340F8BFE726B}" type="pres">
      <dgm:prSet presAssocID="{7F017644-E791-4B0D-9ED9-BCDBA2629DAD}" presName="Name37" presStyleLbl="parChTrans1D2" presStyleIdx="1" presStyleCnt="2"/>
      <dgm:spPr/>
    </dgm:pt>
    <dgm:pt modelId="{AC0E4CAF-0655-4646-90A9-E2DD014FE5C4}" type="pres">
      <dgm:prSet presAssocID="{0CF268F1-696D-43A5-BD28-C93D209A59C7}" presName="hierRoot2" presStyleCnt="0">
        <dgm:presLayoutVars>
          <dgm:hierBranch val="init"/>
        </dgm:presLayoutVars>
      </dgm:prSet>
      <dgm:spPr/>
    </dgm:pt>
    <dgm:pt modelId="{525C123C-C754-48F0-8A6D-2AC8F75683E5}" type="pres">
      <dgm:prSet presAssocID="{0CF268F1-696D-43A5-BD28-C93D209A59C7}" presName="rootComposite" presStyleCnt="0"/>
      <dgm:spPr/>
    </dgm:pt>
    <dgm:pt modelId="{EAE8A1BA-85C8-4240-A1BF-32421881C744}" type="pres">
      <dgm:prSet presAssocID="{0CF268F1-696D-43A5-BD28-C93D209A59C7}" presName="rootText" presStyleLbl="node2" presStyleIdx="1" presStyleCnt="2" custScaleX="75774">
        <dgm:presLayoutVars>
          <dgm:chPref val="3"/>
        </dgm:presLayoutVars>
      </dgm:prSet>
      <dgm:spPr/>
    </dgm:pt>
    <dgm:pt modelId="{603F550D-9BCE-4BA4-ACAF-4BCC037C26CB}" type="pres">
      <dgm:prSet presAssocID="{0CF268F1-696D-43A5-BD28-C93D209A59C7}" presName="rootConnector" presStyleLbl="node2" presStyleIdx="1" presStyleCnt="2"/>
      <dgm:spPr/>
    </dgm:pt>
    <dgm:pt modelId="{2EDDEFA7-C36C-4D40-AAAC-B88D6D234252}" type="pres">
      <dgm:prSet presAssocID="{0CF268F1-696D-43A5-BD28-C93D209A59C7}" presName="hierChild4" presStyleCnt="0"/>
      <dgm:spPr/>
    </dgm:pt>
    <dgm:pt modelId="{80C674A8-11E8-4D2C-AB45-B302C41449B6}" type="pres">
      <dgm:prSet presAssocID="{0CF268F1-696D-43A5-BD28-C93D209A59C7}" presName="hierChild5" presStyleCnt="0"/>
      <dgm:spPr/>
    </dgm:pt>
    <dgm:pt modelId="{D6606484-11D4-419E-A1B7-AC892CCAE847}" type="pres">
      <dgm:prSet presAssocID="{C744E0E7-A015-476C-AF28-837E396A9356}" presName="hierChild3" presStyleCnt="0"/>
      <dgm:spPr/>
    </dgm:pt>
  </dgm:ptLst>
  <dgm:cxnLst>
    <dgm:cxn modelId="{FEF8DB04-868C-40B9-943B-D5D05FE80632}" type="presOf" srcId="{0CF268F1-696D-43A5-BD28-C93D209A59C7}" destId="{603F550D-9BCE-4BA4-ACAF-4BCC037C26CB}" srcOrd="1" destOrd="0" presId="urn:microsoft.com/office/officeart/2005/8/layout/orgChart1"/>
    <dgm:cxn modelId="{FAC64F08-E850-4EB2-94F6-BC35A67DCC50}" type="presOf" srcId="{28228CFB-2EE3-4B0E-85B1-7A83DE3D6283}" destId="{3D747A65-D1B0-444C-A3B8-83A2517AA599}" srcOrd="0" destOrd="0" presId="urn:microsoft.com/office/officeart/2005/8/layout/orgChart1"/>
    <dgm:cxn modelId="{B7596B0A-DB62-4FFC-A252-653F03ED7589}" type="presOf" srcId="{0CF268F1-696D-43A5-BD28-C93D209A59C7}" destId="{EAE8A1BA-85C8-4240-A1BF-32421881C744}" srcOrd="0" destOrd="0" presId="urn:microsoft.com/office/officeart/2005/8/layout/orgChart1"/>
    <dgm:cxn modelId="{4BA1D20D-1FA5-4AC6-B8B6-62D8BB662E9F}" srcId="{28228CFB-2EE3-4B0E-85B1-7A83DE3D6283}" destId="{C744E0E7-A015-476C-AF28-837E396A9356}" srcOrd="0" destOrd="0" parTransId="{35354B89-52F0-47CC-BA4A-764AFBEB7EF3}" sibTransId="{519F2197-E696-4052-9E75-5483FEE36323}"/>
    <dgm:cxn modelId="{6D24965C-C60B-4AC3-A725-2DFE90C81D63}" type="presOf" srcId="{C744E0E7-A015-476C-AF28-837E396A9356}" destId="{4258BC03-F1AA-44D8-BBF7-E816446C9B56}" srcOrd="0" destOrd="0" presId="urn:microsoft.com/office/officeart/2005/8/layout/orgChart1"/>
    <dgm:cxn modelId="{0F6F1B42-A12D-4962-9AF3-F33B82590916}" type="presOf" srcId="{C744E0E7-A015-476C-AF28-837E396A9356}" destId="{0C9A2F1B-6D9A-4BF1-A215-E5D8AFF1D882}" srcOrd="1" destOrd="0" presId="urn:microsoft.com/office/officeart/2005/8/layout/orgChart1"/>
    <dgm:cxn modelId="{C17D5E6B-BF30-4BF5-BD28-BEE32DB688B8}" type="presOf" srcId="{2DBF0C04-8546-4F74-9544-5AD3C34EB6AA}" destId="{BBF91E5F-D603-4C28-8E70-12951E703866}" srcOrd="0" destOrd="0" presId="urn:microsoft.com/office/officeart/2005/8/layout/orgChart1"/>
    <dgm:cxn modelId="{3AA5B453-BE0C-47E1-9F3C-1438994F3446}" type="presOf" srcId="{359A469B-D81A-43D6-8B9E-74A989BEB7A0}" destId="{8CD7E9F8-25F8-4637-88EB-82FF9616F4EB}" srcOrd="0" destOrd="0" presId="urn:microsoft.com/office/officeart/2005/8/layout/orgChart1"/>
    <dgm:cxn modelId="{1D2D21BC-6321-45A8-8550-A6E16A4FC576}" type="presOf" srcId="{359A469B-D81A-43D6-8B9E-74A989BEB7A0}" destId="{A9076A37-F321-4F22-8AAF-8FD1B0449DEB}" srcOrd="1" destOrd="0" presId="urn:microsoft.com/office/officeart/2005/8/layout/orgChart1"/>
    <dgm:cxn modelId="{2ED50CD9-3FB3-42B7-A918-3F0128393205}" srcId="{C744E0E7-A015-476C-AF28-837E396A9356}" destId="{359A469B-D81A-43D6-8B9E-74A989BEB7A0}" srcOrd="0" destOrd="0" parTransId="{2DBF0C04-8546-4F74-9544-5AD3C34EB6AA}" sibTransId="{5A0AA916-1D18-4EB5-AA78-93F340AA44D8}"/>
    <dgm:cxn modelId="{E06A1DE4-5F36-4249-85F0-80428F082695}" type="presOf" srcId="{7F017644-E791-4B0D-9ED9-BCDBA2629DAD}" destId="{0FE7509E-9B6D-4DA6-B6A8-340F8BFE726B}" srcOrd="0" destOrd="0" presId="urn:microsoft.com/office/officeart/2005/8/layout/orgChart1"/>
    <dgm:cxn modelId="{3C10ACEE-33C6-40CD-8A05-5F3E69CD179C}" srcId="{C744E0E7-A015-476C-AF28-837E396A9356}" destId="{0CF268F1-696D-43A5-BD28-C93D209A59C7}" srcOrd="1" destOrd="0" parTransId="{7F017644-E791-4B0D-9ED9-BCDBA2629DAD}" sibTransId="{B9E83D22-A6BF-4638-A5F9-E02562ADABE4}"/>
    <dgm:cxn modelId="{6C885631-3FC6-4833-A212-9A5578AB9DE6}" type="presParOf" srcId="{3D747A65-D1B0-444C-A3B8-83A2517AA599}" destId="{69D45E81-7B53-45A8-B65C-0D86C4C7D1EF}" srcOrd="0" destOrd="0" presId="urn:microsoft.com/office/officeart/2005/8/layout/orgChart1"/>
    <dgm:cxn modelId="{ED5B712F-66C2-4E2A-BEAB-63C4D17F1C57}" type="presParOf" srcId="{69D45E81-7B53-45A8-B65C-0D86C4C7D1EF}" destId="{E7B7F962-B8F4-4610-B404-AF68CC171D28}" srcOrd="0" destOrd="0" presId="urn:microsoft.com/office/officeart/2005/8/layout/orgChart1"/>
    <dgm:cxn modelId="{55BC4FE0-DA9A-4AD8-A26C-75AD1FF3E72F}" type="presParOf" srcId="{E7B7F962-B8F4-4610-B404-AF68CC171D28}" destId="{4258BC03-F1AA-44D8-BBF7-E816446C9B56}" srcOrd="0" destOrd="0" presId="urn:microsoft.com/office/officeart/2005/8/layout/orgChart1"/>
    <dgm:cxn modelId="{57985B30-41BF-4891-AEF9-5FE4ADAA60E0}" type="presParOf" srcId="{E7B7F962-B8F4-4610-B404-AF68CC171D28}" destId="{0C9A2F1B-6D9A-4BF1-A215-E5D8AFF1D882}" srcOrd="1" destOrd="0" presId="urn:microsoft.com/office/officeart/2005/8/layout/orgChart1"/>
    <dgm:cxn modelId="{16B3C216-1993-4380-B177-A8B8ECEFEFC3}" type="presParOf" srcId="{69D45E81-7B53-45A8-B65C-0D86C4C7D1EF}" destId="{BBE47B58-37D0-4A2C-8C83-0E43A35678C3}" srcOrd="1" destOrd="0" presId="urn:microsoft.com/office/officeart/2005/8/layout/orgChart1"/>
    <dgm:cxn modelId="{69F76B09-011A-4068-AD4A-047112DEC7C5}" type="presParOf" srcId="{BBE47B58-37D0-4A2C-8C83-0E43A35678C3}" destId="{BBF91E5F-D603-4C28-8E70-12951E703866}" srcOrd="0" destOrd="0" presId="urn:microsoft.com/office/officeart/2005/8/layout/orgChart1"/>
    <dgm:cxn modelId="{1987C48E-95FE-4E36-9AE9-335C1C5E2F5C}" type="presParOf" srcId="{BBE47B58-37D0-4A2C-8C83-0E43A35678C3}" destId="{B01C2177-343F-462C-BF08-2B16C4BA9C5D}" srcOrd="1" destOrd="0" presId="urn:microsoft.com/office/officeart/2005/8/layout/orgChart1"/>
    <dgm:cxn modelId="{06449488-FB4C-4A53-988D-720A802C9A3B}" type="presParOf" srcId="{B01C2177-343F-462C-BF08-2B16C4BA9C5D}" destId="{41947F5F-97A1-4D85-BF4F-768B21FEDF13}" srcOrd="0" destOrd="0" presId="urn:microsoft.com/office/officeart/2005/8/layout/orgChart1"/>
    <dgm:cxn modelId="{96ADAF0C-1DE0-4031-B450-42A76CF73FA8}" type="presParOf" srcId="{41947F5F-97A1-4D85-BF4F-768B21FEDF13}" destId="{8CD7E9F8-25F8-4637-88EB-82FF9616F4EB}" srcOrd="0" destOrd="0" presId="urn:microsoft.com/office/officeart/2005/8/layout/orgChart1"/>
    <dgm:cxn modelId="{8001DCF4-E977-4234-A43D-668F0E54F38E}" type="presParOf" srcId="{41947F5F-97A1-4D85-BF4F-768B21FEDF13}" destId="{A9076A37-F321-4F22-8AAF-8FD1B0449DEB}" srcOrd="1" destOrd="0" presId="urn:microsoft.com/office/officeart/2005/8/layout/orgChart1"/>
    <dgm:cxn modelId="{10D0250E-966F-4941-BED8-25F8E678D4C4}" type="presParOf" srcId="{B01C2177-343F-462C-BF08-2B16C4BA9C5D}" destId="{9DC0B4B0-F54C-42BB-B7F9-E3D0F2AD23D7}" srcOrd="1" destOrd="0" presId="urn:microsoft.com/office/officeart/2005/8/layout/orgChart1"/>
    <dgm:cxn modelId="{69F500E7-A7A2-416F-8948-22B44BE94897}" type="presParOf" srcId="{B01C2177-343F-462C-BF08-2B16C4BA9C5D}" destId="{112BD2E6-7055-4BA9-9C91-585BD85555E3}" srcOrd="2" destOrd="0" presId="urn:microsoft.com/office/officeart/2005/8/layout/orgChart1"/>
    <dgm:cxn modelId="{12B46272-D046-4A1F-952B-4E6B854D8957}" type="presParOf" srcId="{BBE47B58-37D0-4A2C-8C83-0E43A35678C3}" destId="{0FE7509E-9B6D-4DA6-B6A8-340F8BFE726B}" srcOrd="2" destOrd="0" presId="urn:microsoft.com/office/officeart/2005/8/layout/orgChart1"/>
    <dgm:cxn modelId="{AFDB948C-6ED0-4860-99D3-A56FBE3229DF}" type="presParOf" srcId="{BBE47B58-37D0-4A2C-8C83-0E43A35678C3}" destId="{AC0E4CAF-0655-4646-90A9-E2DD014FE5C4}" srcOrd="3" destOrd="0" presId="urn:microsoft.com/office/officeart/2005/8/layout/orgChart1"/>
    <dgm:cxn modelId="{1F9CDE09-BD42-4E96-B776-EB5E5D0EF4BE}" type="presParOf" srcId="{AC0E4CAF-0655-4646-90A9-E2DD014FE5C4}" destId="{525C123C-C754-48F0-8A6D-2AC8F75683E5}" srcOrd="0" destOrd="0" presId="urn:microsoft.com/office/officeart/2005/8/layout/orgChart1"/>
    <dgm:cxn modelId="{EA6C200E-F3D8-437D-97DC-AC8B429F4938}" type="presParOf" srcId="{525C123C-C754-48F0-8A6D-2AC8F75683E5}" destId="{EAE8A1BA-85C8-4240-A1BF-32421881C744}" srcOrd="0" destOrd="0" presId="urn:microsoft.com/office/officeart/2005/8/layout/orgChart1"/>
    <dgm:cxn modelId="{64879ADB-A38E-4E24-97A6-D8B9FFFCF320}" type="presParOf" srcId="{525C123C-C754-48F0-8A6D-2AC8F75683E5}" destId="{603F550D-9BCE-4BA4-ACAF-4BCC037C26CB}" srcOrd="1" destOrd="0" presId="urn:microsoft.com/office/officeart/2005/8/layout/orgChart1"/>
    <dgm:cxn modelId="{527D7CB6-E9E5-4912-B35D-287DF7F28BA4}" type="presParOf" srcId="{AC0E4CAF-0655-4646-90A9-E2DD014FE5C4}" destId="{2EDDEFA7-C36C-4D40-AAAC-B88D6D234252}" srcOrd="1" destOrd="0" presId="urn:microsoft.com/office/officeart/2005/8/layout/orgChart1"/>
    <dgm:cxn modelId="{BFEA4537-E523-41AC-8890-54E6D27769CB}" type="presParOf" srcId="{AC0E4CAF-0655-4646-90A9-E2DD014FE5C4}" destId="{80C674A8-11E8-4D2C-AB45-B302C41449B6}" srcOrd="2" destOrd="0" presId="urn:microsoft.com/office/officeart/2005/8/layout/orgChart1"/>
    <dgm:cxn modelId="{2BEFAF32-C032-4A14-84CF-ED6FC8CA3BA6}" type="presParOf" srcId="{69D45E81-7B53-45A8-B65C-0D86C4C7D1EF}" destId="{D6606484-11D4-419E-A1B7-AC892CCAE8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83F53-C1A2-44C9-BFAA-3C21F936A4DD}"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GB"/>
        </a:p>
      </dgm:t>
    </dgm:pt>
    <dgm:pt modelId="{E2AD5B80-F7DE-4AFB-ABCF-40E8D5060AB2}">
      <dgm:prSet phldrT="[Text]" custT="1"/>
      <dgm:spPr/>
      <dgm:t>
        <a:bodyPr/>
        <a:lstStyle/>
        <a:p>
          <a:r>
            <a:rPr lang="en-US" sz="2400"/>
            <a:t>Collect and explore data: choose relevant variables</a:t>
          </a:r>
          <a:endParaRPr lang="en-GB" sz="2400"/>
        </a:p>
      </dgm:t>
    </dgm:pt>
    <dgm:pt modelId="{23221011-1755-40AC-B7CC-C246B3C766EA}" type="parTrans" cxnId="{3B2D68CF-41D8-443B-BF2E-0188FD4199B4}">
      <dgm:prSet/>
      <dgm:spPr/>
      <dgm:t>
        <a:bodyPr/>
        <a:lstStyle/>
        <a:p>
          <a:endParaRPr lang="en-GB" sz="2400"/>
        </a:p>
      </dgm:t>
    </dgm:pt>
    <dgm:pt modelId="{C37AA41B-0C4F-418A-9C8D-A796BDFBA257}" type="sibTrans" cxnId="{3B2D68CF-41D8-443B-BF2E-0188FD4199B4}">
      <dgm:prSet custT="1"/>
      <dgm:spPr/>
      <dgm:t>
        <a:bodyPr/>
        <a:lstStyle/>
        <a:p>
          <a:endParaRPr lang="en-GB" sz="2000"/>
        </a:p>
      </dgm:t>
    </dgm:pt>
    <dgm:pt modelId="{A16CE073-A24F-4A75-B6DD-37E4FC0648FE}">
      <dgm:prSet custT="1"/>
      <dgm:spPr/>
      <dgm:t>
        <a:bodyPr/>
        <a:lstStyle/>
        <a:p>
          <a:r>
            <a:rPr lang="en-US" sz="2400"/>
            <a:t>Determine the number of factors</a:t>
          </a:r>
          <a:endParaRPr lang="en-US" sz="2400" dirty="0"/>
        </a:p>
      </dgm:t>
    </dgm:pt>
    <dgm:pt modelId="{0C8ACAD1-169F-4CD9-8A57-BA5F878D209A}" type="parTrans" cxnId="{483CAA5D-7C8E-470A-832A-A08E362E5F64}">
      <dgm:prSet/>
      <dgm:spPr/>
      <dgm:t>
        <a:bodyPr/>
        <a:lstStyle/>
        <a:p>
          <a:endParaRPr lang="en-GB" sz="2400"/>
        </a:p>
      </dgm:t>
    </dgm:pt>
    <dgm:pt modelId="{8E5A5386-05F5-47F1-BF4A-679601C32460}" type="sibTrans" cxnId="{483CAA5D-7C8E-470A-832A-A08E362E5F64}">
      <dgm:prSet custT="1"/>
      <dgm:spPr/>
      <dgm:t>
        <a:bodyPr/>
        <a:lstStyle/>
        <a:p>
          <a:endParaRPr lang="en-GB" sz="2000"/>
        </a:p>
      </dgm:t>
    </dgm:pt>
    <dgm:pt modelId="{889E7A0B-5148-4FD0-9C9C-07FBF492A07C}">
      <dgm:prSet custT="1"/>
      <dgm:spPr/>
      <dgm:t>
        <a:bodyPr/>
        <a:lstStyle/>
        <a:p>
          <a:r>
            <a:rPr lang="en-US" sz="2400"/>
            <a:t>Estimate the model using predefined number of factors</a:t>
          </a:r>
          <a:endParaRPr lang="en-US" sz="2400" dirty="0"/>
        </a:p>
      </dgm:t>
    </dgm:pt>
    <dgm:pt modelId="{94747937-C805-4A11-B6D6-E5B1300A7FB9}" type="parTrans" cxnId="{38139369-BFD5-46E6-B45A-E2306C2A7275}">
      <dgm:prSet/>
      <dgm:spPr/>
      <dgm:t>
        <a:bodyPr/>
        <a:lstStyle/>
        <a:p>
          <a:endParaRPr lang="en-GB" sz="2400"/>
        </a:p>
      </dgm:t>
    </dgm:pt>
    <dgm:pt modelId="{87F3D641-5A0D-4889-B000-051804219D95}" type="sibTrans" cxnId="{38139369-BFD5-46E6-B45A-E2306C2A7275}">
      <dgm:prSet custT="1"/>
      <dgm:spPr/>
      <dgm:t>
        <a:bodyPr/>
        <a:lstStyle/>
        <a:p>
          <a:endParaRPr lang="en-GB" sz="2000"/>
        </a:p>
      </dgm:t>
    </dgm:pt>
    <dgm:pt modelId="{8F573276-0B8B-4AA5-BA97-2EE2A735E348}">
      <dgm:prSet custT="1"/>
      <dgm:spPr/>
      <dgm:t>
        <a:bodyPr/>
        <a:lstStyle/>
        <a:p>
          <a:r>
            <a:rPr lang="en-GB" sz="2400"/>
            <a:t>Rotate and interpret</a:t>
          </a:r>
          <a:endParaRPr lang="en-GB" sz="2400" dirty="0"/>
        </a:p>
      </dgm:t>
    </dgm:pt>
    <dgm:pt modelId="{46EA08B7-11B6-4C01-B359-B94BBC290352}" type="parTrans" cxnId="{E456CB3F-6A07-4D22-90F8-6DDAD6804A79}">
      <dgm:prSet/>
      <dgm:spPr/>
      <dgm:t>
        <a:bodyPr/>
        <a:lstStyle/>
        <a:p>
          <a:endParaRPr lang="en-GB" sz="2400"/>
        </a:p>
      </dgm:t>
    </dgm:pt>
    <dgm:pt modelId="{B98F8B4D-5DA9-4649-8312-21CC8718DB4A}" type="sibTrans" cxnId="{E456CB3F-6A07-4D22-90F8-6DDAD6804A79}">
      <dgm:prSet custT="1"/>
      <dgm:spPr/>
      <dgm:t>
        <a:bodyPr/>
        <a:lstStyle/>
        <a:p>
          <a:endParaRPr lang="en-GB" sz="2000"/>
        </a:p>
      </dgm:t>
    </dgm:pt>
    <dgm:pt modelId="{654812FF-8F7D-4F91-810B-C8CFA63FCECD}">
      <dgm:prSet custT="1"/>
      <dgm:spPr/>
      <dgm:t>
        <a:bodyPr/>
        <a:lstStyle/>
        <a:p>
          <a:r>
            <a:rPr lang="en-US" sz="1800" dirty="0"/>
            <a:t>Decide if changes need to be made (e.g. drop item(s), include item(s)) and repeat step 3 - 4</a:t>
          </a:r>
        </a:p>
      </dgm:t>
    </dgm:pt>
    <dgm:pt modelId="{BFF5D0FF-EB7C-47E1-96A1-3E588FCD9D73}" type="parTrans" cxnId="{19CE25E2-336C-4EC9-BE15-B7AFCA8EAC98}">
      <dgm:prSet/>
      <dgm:spPr/>
      <dgm:t>
        <a:bodyPr/>
        <a:lstStyle/>
        <a:p>
          <a:endParaRPr lang="en-GB" sz="2400"/>
        </a:p>
      </dgm:t>
    </dgm:pt>
    <dgm:pt modelId="{2B0BC4B7-BA50-46D2-8620-D84EDC2B2305}" type="sibTrans" cxnId="{19CE25E2-336C-4EC9-BE15-B7AFCA8EAC98}">
      <dgm:prSet custT="1"/>
      <dgm:spPr/>
      <dgm:t>
        <a:bodyPr/>
        <a:lstStyle/>
        <a:p>
          <a:endParaRPr lang="en-GB" sz="2000"/>
        </a:p>
      </dgm:t>
    </dgm:pt>
    <dgm:pt modelId="{BA46CEBE-D84E-4CDE-BD28-20692AABD1AF}">
      <dgm:prSet custT="1"/>
      <dgm:spPr/>
      <dgm:t>
        <a:bodyPr/>
        <a:lstStyle/>
        <a:p>
          <a:r>
            <a:rPr lang="en-US" sz="2400"/>
            <a:t>Construct scales and use in further analysis</a:t>
          </a:r>
          <a:endParaRPr lang="en-US" sz="2400" dirty="0"/>
        </a:p>
      </dgm:t>
    </dgm:pt>
    <dgm:pt modelId="{DF83E325-3490-4128-B738-2CE1225C49FC}" type="parTrans" cxnId="{D9DF61C9-1E20-4736-AFA7-5A3319ED58A8}">
      <dgm:prSet/>
      <dgm:spPr/>
      <dgm:t>
        <a:bodyPr/>
        <a:lstStyle/>
        <a:p>
          <a:endParaRPr lang="en-GB" sz="2400"/>
        </a:p>
      </dgm:t>
    </dgm:pt>
    <dgm:pt modelId="{CE1CE814-181F-47E3-9F32-396A5365A083}" type="sibTrans" cxnId="{D9DF61C9-1E20-4736-AFA7-5A3319ED58A8}">
      <dgm:prSet/>
      <dgm:spPr/>
      <dgm:t>
        <a:bodyPr/>
        <a:lstStyle/>
        <a:p>
          <a:endParaRPr lang="en-GB" sz="2400"/>
        </a:p>
      </dgm:t>
    </dgm:pt>
    <dgm:pt modelId="{15D86309-0133-4B38-91F0-EE3E1090D5F6}" type="pres">
      <dgm:prSet presAssocID="{03283F53-C1A2-44C9-BFAA-3C21F936A4DD}" presName="diagram" presStyleCnt="0">
        <dgm:presLayoutVars>
          <dgm:dir/>
          <dgm:resizeHandles val="exact"/>
        </dgm:presLayoutVars>
      </dgm:prSet>
      <dgm:spPr/>
    </dgm:pt>
    <dgm:pt modelId="{7B76CB5C-C473-4C30-A9E9-6EBD36A1F2DB}" type="pres">
      <dgm:prSet presAssocID="{E2AD5B80-F7DE-4AFB-ABCF-40E8D5060AB2}" presName="node" presStyleLbl="node1" presStyleIdx="0" presStyleCnt="6">
        <dgm:presLayoutVars>
          <dgm:bulletEnabled val="1"/>
        </dgm:presLayoutVars>
      </dgm:prSet>
      <dgm:spPr/>
    </dgm:pt>
    <dgm:pt modelId="{4CC1D0C0-CC5D-4F14-9B5E-F497EC59F358}" type="pres">
      <dgm:prSet presAssocID="{C37AA41B-0C4F-418A-9C8D-A796BDFBA257}" presName="sibTrans" presStyleLbl="sibTrans2D1" presStyleIdx="0" presStyleCnt="5"/>
      <dgm:spPr/>
    </dgm:pt>
    <dgm:pt modelId="{05A40719-B71E-4CA5-9D31-BAD68072B5E0}" type="pres">
      <dgm:prSet presAssocID="{C37AA41B-0C4F-418A-9C8D-A796BDFBA257}" presName="connectorText" presStyleLbl="sibTrans2D1" presStyleIdx="0" presStyleCnt="5"/>
      <dgm:spPr/>
    </dgm:pt>
    <dgm:pt modelId="{B0F4AF7E-DAB7-4F6B-86BC-EAA199BB40D8}" type="pres">
      <dgm:prSet presAssocID="{A16CE073-A24F-4A75-B6DD-37E4FC0648FE}" presName="node" presStyleLbl="node1" presStyleIdx="1" presStyleCnt="6">
        <dgm:presLayoutVars>
          <dgm:bulletEnabled val="1"/>
        </dgm:presLayoutVars>
      </dgm:prSet>
      <dgm:spPr/>
    </dgm:pt>
    <dgm:pt modelId="{5ABF6870-7576-4746-9DB2-8B7C77DAF5D8}" type="pres">
      <dgm:prSet presAssocID="{8E5A5386-05F5-47F1-BF4A-679601C32460}" presName="sibTrans" presStyleLbl="sibTrans2D1" presStyleIdx="1" presStyleCnt="5"/>
      <dgm:spPr/>
    </dgm:pt>
    <dgm:pt modelId="{A07B2EEC-A26E-4939-B201-B69D7D13536D}" type="pres">
      <dgm:prSet presAssocID="{8E5A5386-05F5-47F1-BF4A-679601C32460}" presName="connectorText" presStyleLbl="sibTrans2D1" presStyleIdx="1" presStyleCnt="5"/>
      <dgm:spPr/>
    </dgm:pt>
    <dgm:pt modelId="{BCB23882-826E-4F8A-99AF-5D5BFA0E7F92}" type="pres">
      <dgm:prSet presAssocID="{889E7A0B-5148-4FD0-9C9C-07FBF492A07C}" presName="node" presStyleLbl="node1" presStyleIdx="2" presStyleCnt="6">
        <dgm:presLayoutVars>
          <dgm:bulletEnabled val="1"/>
        </dgm:presLayoutVars>
      </dgm:prSet>
      <dgm:spPr/>
    </dgm:pt>
    <dgm:pt modelId="{CD720A31-A45A-413D-9274-160320B05285}" type="pres">
      <dgm:prSet presAssocID="{87F3D641-5A0D-4889-B000-051804219D95}" presName="sibTrans" presStyleLbl="sibTrans2D1" presStyleIdx="2" presStyleCnt="5"/>
      <dgm:spPr/>
    </dgm:pt>
    <dgm:pt modelId="{A4B0F139-A01C-4645-88AE-B5FA3F8870CC}" type="pres">
      <dgm:prSet presAssocID="{87F3D641-5A0D-4889-B000-051804219D95}" presName="connectorText" presStyleLbl="sibTrans2D1" presStyleIdx="2" presStyleCnt="5"/>
      <dgm:spPr/>
    </dgm:pt>
    <dgm:pt modelId="{8D781879-C205-45F9-9389-F1F6902B49D2}" type="pres">
      <dgm:prSet presAssocID="{8F573276-0B8B-4AA5-BA97-2EE2A735E348}" presName="node" presStyleLbl="node1" presStyleIdx="3" presStyleCnt="6">
        <dgm:presLayoutVars>
          <dgm:bulletEnabled val="1"/>
        </dgm:presLayoutVars>
      </dgm:prSet>
      <dgm:spPr/>
    </dgm:pt>
    <dgm:pt modelId="{532EAB66-47C2-4D24-A297-039C5AE4FE35}" type="pres">
      <dgm:prSet presAssocID="{B98F8B4D-5DA9-4649-8312-21CC8718DB4A}" presName="sibTrans" presStyleLbl="sibTrans2D1" presStyleIdx="3" presStyleCnt="5"/>
      <dgm:spPr/>
    </dgm:pt>
    <dgm:pt modelId="{983BC0D8-E6EA-45B7-996E-619899170D23}" type="pres">
      <dgm:prSet presAssocID="{B98F8B4D-5DA9-4649-8312-21CC8718DB4A}" presName="connectorText" presStyleLbl="sibTrans2D1" presStyleIdx="3" presStyleCnt="5"/>
      <dgm:spPr/>
    </dgm:pt>
    <dgm:pt modelId="{16168CCE-E083-4648-8F5C-5E4B90C65A9F}" type="pres">
      <dgm:prSet presAssocID="{654812FF-8F7D-4F91-810B-C8CFA63FCECD}" presName="node" presStyleLbl="node1" presStyleIdx="4" presStyleCnt="6">
        <dgm:presLayoutVars>
          <dgm:bulletEnabled val="1"/>
        </dgm:presLayoutVars>
      </dgm:prSet>
      <dgm:spPr/>
    </dgm:pt>
    <dgm:pt modelId="{7FACD237-9052-468C-B8F1-B7718FF602A9}" type="pres">
      <dgm:prSet presAssocID="{2B0BC4B7-BA50-46D2-8620-D84EDC2B2305}" presName="sibTrans" presStyleLbl="sibTrans2D1" presStyleIdx="4" presStyleCnt="5"/>
      <dgm:spPr/>
    </dgm:pt>
    <dgm:pt modelId="{1630205E-F7AF-49DA-AE62-B7704584B6E5}" type="pres">
      <dgm:prSet presAssocID="{2B0BC4B7-BA50-46D2-8620-D84EDC2B2305}" presName="connectorText" presStyleLbl="sibTrans2D1" presStyleIdx="4" presStyleCnt="5"/>
      <dgm:spPr/>
    </dgm:pt>
    <dgm:pt modelId="{73E990A4-416C-4CAD-B9B1-4A675E38BDF7}" type="pres">
      <dgm:prSet presAssocID="{BA46CEBE-D84E-4CDE-BD28-20692AABD1AF}" presName="node" presStyleLbl="node1" presStyleIdx="5" presStyleCnt="6">
        <dgm:presLayoutVars>
          <dgm:bulletEnabled val="1"/>
        </dgm:presLayoutVars>
      </dgm:prSet>
      <dgm:spPr/>
    </dgm:pt>
  </dgm:ptLst>
  <dgm:cxnLst>
    <dgm:cxn modelId="{52167C18-1161-43B7-8ED9-2A22426A3526}" type="presOf" srcId="{2B0BC4B7-BA50-46D2-8620-D84EDC2B2305}" destId="{1630205E-F7AF-49DA-AE62-B7704584B6E5}" srcOrd="1" destOrd="0" presId="urn:microsoft.com/office/officeart/2005/8/layout/process5"/>
    <dgm:cxn modelId="{EF1DD51D-04C7-4150-9EDC-4647DC9DC819}" type="presOf" srcId="{C37AA41B-0C4F-418A-9C8D-A796BDFBA257}" destId="{05A40719-B71E-4CA5-9D31-BAD68072B5E0}" srcOrd="1" destOrd="0" presId="urn:microsoft.com/office/officeart/2005/8/layout/process5"/>
    <dgm:cxn modelId="{D5EC5C31-4744-4878-8E88-F51FB4711DB2}" type="presOf" srcId="{B98F8B4D-5DA9-4649-8312-21CC8718DB4A}" destId="{983BC0D8-E6EA-45B7-996E-619899170D23}" srcOrd="1" destOrd="0" presId="urn:microsoft.com/office/officeart/2005/8/layout/process5"/>
    <dgm:cxn modelId="{6556BD31-F0FE-49CC-B4FB-1B6E70AD8B6B}" type="presOf" srcId="{A16CE073-A24F-4A75-B6DD-37E4FC0648FE}" destId="{B0F4AF7E-DAB7-4F6B-86BC-EAA199BB40D8}" srcOrd="0" destOrd="0" presId="urn:microsoft.com/office/officeart/2005/8/layout/process5"/>
    <dgm:cxn modelId="{D3A18C3E-5DE7-4DA5-9D56-B190F1A67750}" type="presOf" srcId="{8E5A5386-05F5-47F1-BF4A-679601C32460}" destId="{A07B2EEC-A26E-4939-B201-B69D7D13536D}" srcOrd="1" destOrd="0" presId="urn:microsoft.com/office/officeart/2005/8/layout/process5"/>
    <dgm:cxn modelId="{E456CB3F-6A07-4D22-90F8-6DDAD6804A79}" srcId="{03283F53-C1A2-44C9-BFAA-3C21F936A4DD}" destId="{8F573276-0B8B-4AA5-BA97-2EE2A735E348}" srcOrd="3" destOrd="0" parTransId="{46EA08B7-11B6-4C01-B359-B94BBC290352}" sibTransId="{B98F8B4D-5DA9-4649-8312-21CC8718DB4A}"/>
    <dgm:cxn modelId="{483CAA5D-7C8E-470A-832A-A08E362E5F64}" srcId="{03283F53-C1A2-44C9-BFAA-3C21F936A4DD}" destId="{A16CE073-A24F-4A75-B6DD-37E4FC0648FE}" srcOrd="1" destOrd="0" parTransId="{0C8ACAD1-169F-4CD9-8A57-BA5F878D209A}" sibTransId="{8E5A5386-05F5-47F1-BF4A-679601C32460}"/>
    <dgm:cxn modelId="{11DCBE41-4844-4F36-8F67-B95DB64E3E7B}" type="presOf" srcId="{E2AD5B80-F7DE-4AFB-ABCF-40E8D5060AB2}" destId="{7B76CB5C-C473-4C30-A9E9-6EBD36A1F2DB}" srcOrd="0" destOrd="0" presId="urn:microsoft.com/office/officeart/2005/8/layout/process5"/>
    <dgm:cxn modelId="{FEC6F865-E9DF-40B2-B7FC-E5F2723DDC3E}" type="presOf" srcId="{87F3D641-5A0D-4889-B000-051804219D95}" destId="{A4B0F139-A01C-4645-88AE-B5FA3F8870CC}" srcOrd="1" destOrd="0" presId="urn:microsoft.com/office/officeart/2005/8/layout/process5"/>
    <dgm:cxn modelId="{ECFC0D68-A759-42C8-9514-E44D8D913DB8}" type="presOf" srcId="{BA46CEBE-D84E-4CDE-BD28-20692AABD1AF}" destId="{73E990A4-416C-4CAD-B9B1-4A675E38BDF7}" srcOrd="0" destOrd="0" presId="urn:microsoft.com/office/officeart/2005/8/layout/process5"/>
    <dgm:cxn modelId="{38139369-BFD5-46E6-B45A-E2306C2A7275}" srcId="{03283F53-C1A2-44C9-BFAA-3C21F936A4DD}" destId="{889E7A0B-5148-4FD0-9C9C-07FBF492A07C}" srcOrd="2" destOrd="0" parTransId="{94747937-C805-4A11-B6D6-E5B1300A7FB9}" sibTransId="{87F3D641-5A0D-4889-B000-051804219D95}"/>
    <dgm:cxn modelId="{9317EB4C-1ADF-4D3E-A7F4-1F4802E77BCE}" type="presOf" srcId="{2B0BC4B7-BA50-46D2-8620-D84EDC2B2305}" destId="{7FACD237-9052-468C-B8F1-B7718FF602A9}" srcOrd="0" destOrd="0" presId="urn:microsoft.com/office/officeart/2005/8/layout/process5"/>
    <dgm:cxn modelId="{D121796E-44BC-45F7-A9BA-E245C9836E97}" type="presOf" srcId="{B98F8B4D-5DA9-4649-8312-21CC8718DB4A}" destId="{532EAB66-47C2-4D24-A297-039C5AE4FE35}" srcOrd="0" destOrd="0" presId="urn:microsoft.com/office/officeart/2005/8/layout/process5"/>
    <dgm:cxn modelId="{38BAD1A1-635E-4C76-B28A-E4029AA15456}" type="presOf" srcId="{8F573276-0B8B-4AA5-BA97-2EE2A735E348}" destId="{8D781879-C205-45F9-9389-F1F6902B49D2}" srcOrd="0" destOrd="0" presId="urn:microsoft.com/office/officeart/2005/8/layout/process5"/>
    <dgm:cxn modelId="{BEAC25AA-95E5-4591-A6A5-BC47AD116468}" type="presOf" srcId="{654812FF-8F7D-4F91-810B-C8CFA63FCECD}" destId="{16168CCE-E083-4648-8F5C-5E4B90C65A9F}" srcOrd="0" destOrd="0" presId="urn:microsoft.com/office/officeart/2005/8/layout/process5"/>
    <dgm:cxn modelId="{43AD3BAA-4B8B-4504-9D3C-BFF91FEF391B}" type="presOf" srcId="{87F3D641-5A0D-4889-B000-051804219D95}" destId="{CD720A31-A45A-413D-9274-160320B05285}" srcOrd="0" destOrd="0" presId="urn:microsoft.com/office/officeart/2005/8/layout/process5"/>
    <dgm:cxn modelId="{3F8791BA-78B5-444F-BFFB-84F0FC69786B}" type="presOf" srcId="{8E5A5386-05F5-47F1-BF4A-679601C32460}" destId="{5ABF6870-7576-4746-9DB2-8B7C77DAF5D8}" srcOrd="0" destOrd="0" presId="urn:microsoft.com/office/officeart/2005/8/layout/process5"/>
    <dgm:cxn modelId="{D9DF61C9-1E20-4736-AFA7-5A3319ED58A8}" srcId="{03283F53-C1A2-44C9-BFAA-3C21F936A4DD}" destId="{BA46CEBE-D84E-4CDE-BD28-20692AABD1AF}" srcOrd="5" destOrd="0" parTransId="{DF83E325-3490-4128-B738-2CE1225C49FC}" sibTransId="{CE1CE814-181F-47E3-9F32-396A5365A083}"/>
    <dgm:cxn modelId="{7C6F0ACD-5C2E-4698-ADC0-A93C42F08558}" type="presOf" srcId="{C37AA41B-0C4F-418A-9C8D-A796BDFBA257}" destId="{4CC1D0C0-CC5D-4F14-9B5E-F497EC59F358}" srcOrd="0" destOrd="0" presId="urn:microsoft.com/office/officeart/2005/8/layout/process5"/>
    <dgm:cxn modelId="{3B2D68CF-41D8-443B-BF2E-0188FD4199B4}" srcId="{03283F53-C1A2-44C9-BFAA-3C21F936A4DD}" destId="{E2AD5B80-F7DE-4AFB-ABCF-40E8D5060AB2}" srcOrd="0" destOrd="0" parTransId="{23221011-1755-40AC-B7CC-C246B3C766EA}" sibTransId="{C37AA41B-0C4F-418A-9C8D-A796BDFBA257}"/>
    <dgm:cxn modelId="{23D989DB-21D6-447B-BCD1-8E9B8E4DFB1A}" type="presOf" srcId="{889E7A0B-5148-4FD0-9C9C-07FBF492A07C}" destId="{BCB23882-826E-4F8A-99AF-5D5BFA0E7F92}" srcOrd="0" destOrd="0" presId="urn:microsoft.com/office/officeart/2005/8/layout/process5"/>
    <dgm:cxn modelId="{19CE25E2-336C-4EC9-BE15-B7AFCA8EAC98}" srcId="{03283F53-C1A2-44C9-BFAA-3C21F936A4DD}" destId="{654812FF-8F7D-4F91-810B-C8CFA63FCECD}" srcOrd="4" destOrd="0" parTransId="{BFF5D0FF-EB7C-47E1-96A1-3E588FCD9D73}" sibTransId="{2B0BC4B7-BA50-46D2-8620-D84EDC2B2305}"/>
    <dgm:cxn modelId="{2823A6FD-51E8-43E0-AEFA-97A25DE75432}" type="presOf" srcId="{03283F53-C1A2-44C9-BFAA-3C21F936A4DD}" destId="{15D86309-0133-4B38-91F0-EE3E1090D5F6}" srcOrd="0" destOrd="0" presId="urn:microsoft.com/office/officeart/2005/8/layout/process5"/>
    <dgm:cxn modelId="{9399C681-AA22-46B7-A6FC-80C63B029AB7}" type="presParOf" srcId="{15D86309-0133-4B38-91F0-EE3E1090D5F6}" destId="{7B76CB5C-C473-4C30-A9E9-6EBD36A1F2DB}" srcOrd="0" destOrd="0" presId="urn:microsoft.com/office/officeart/2005/8/layout/process5"/>
    <dgm:cxn modelId="{A83F50AA-48B3-44E5-9A65-3ABABBF872F1}" type="presParOf" srcId="{15D86309-0133-4B38-91F0-EE3E1090D5F6}" destId="{4CC1D0C0-CC5D-4F14-9B5E-F497EC59F358}" srcOrd="1" destOrd="0" presId="urn:microsoft.com/office/officeart/2005/8/layout/process5"/>
    <dgm:cxn modelId="{95F5F71D-6261-4BCF-835F-AA3D357061CE}" type="presParOf" srcId="{4CC1D0C0-CC5D-4F14-9B5E-F497EC59F358}" destId="{05A40719-B71E-4CA5-9D31-BAD68072B5E0}" srcOrd="0" destOrd="0" presId="urn:microsoft.com/office/officeart/2005/8/layout/process5"/>
    <dgm:cxn modelId="{31AE28F6-67A2-4342-9A03-4775E167D1FD}" type="presParOf" srcId="{15D86309-0133-4B38-91F0-EE3E1090D5F6}" destId="{B0F4AF7E-DAB7-4F6B-86BC-EAA199BB40D8}" srcOrd="2" destOrd="0" presId="urn:microsoft.com/office/officeart/2005/8/layout/process5"/>
    <dgm:cxn modelId="{BFF0B02C-975C-47A8-BA23-40AB1003B8FD}" type="presParOf" srcId="{15D86309-0133-4B38-91F0-EE3E1090D5F6}" destId="{5ABF6870-7576-4746-9DB2-8B7C77DAF5D8}" srcOrd="3" destOrd="0" presId="urn:microsoft.com/office/officeart/2005/8/layout/process5"/>
    <dgm:cxn modelId="{183EB21E-0395-4A96-ADA4-5598D8F40143}" type="presParOf" srcId="{5ABF6870-7576-4746-9DB2-8B7C77DAF5D8}" destId="{A07B2EEC-A26E-4939-B201-B69D7D13536D}" srcOrd="0" destOrd="0" presId="urn:microsoft.com/office/officeart/2005/8/layout/process5"/>
    <dgm:cxn modelId="{462C077A-8F8F-4268-9687-1AB2FD98558B}" type="presParOf" srcId="{15D86309-0133-4B38-91F0-EE3E1090D5F6}" destId="{BCB23882-826E-4F8A-99AF-5D5BFA0E7F92}" srcOrd="4" destOrd="0" presId="urn:microsoft.com/office/officeart/2005/8/layout/process5"/>
    <dgm:cxn modelId="{89967C80-0DFC-453A-B19F-7779935EFAD9}" type="presParOf" srcId="{15D86309-0133-4B38-91F0-EE3E1090D5F6}" destId="{CD720A31-A45A-413D-9274-160320B05285}" srcOrd="5" destOrd="0" presId="urn:microsoft.com/office/officeart/2005/8/layout/process5"/>
    <dgm:cxn modelId="{4BD1411E-7E43-4E2C-9609-96A6F20CB731}" type="presParOf" srcId="{CD720A31-A45A-413D-9274-160320B05285}" destId="{A4B0F139-A01C-4645-88AE-B5FA3F8870CC}" srcOrd="0" destOrd="0" presId="urn:microsoft.com/office/officeart/2005/8/layout/process5"/>
    <dgm:cxn modelId="{62D80CD2-09B9-4C6E-94FE-4FEF6E8E567D}" type="presParOf" srcId="{15D86309-0133-4B38-91F0-EE3E1090D5F6}" destId="{8D781879-C205-45F9-9389-F1F6902B49D2}" srcOrd="6" destOrd="0" presId="urn:microsoft.com/office/officeart/2005/8/layout/process5"/>
    <dgm:cxn modelId="{131F486B-4CBC-4FFB-86B7-36FC68A1A542}" type="presParOf" srcId="{15D86309-0133-4B38-91F0-EE3E1090D5F6}" destId="{532EAB66-47C2-4D24-A297-039C5AE4FE35}" srcOrd="7" destOrd="0" presId="urn:microsoft.com/office/officeart/2005/8/layout/process5"/>
    <dgm:cxn modelId="{51924C31-8812-4619-9DDA-AF245EE2DBA6}" type="presParOf" srcId="{532EAB66-47C2-4D24-A297-039C5AE4FE35}" destId="{983BC0D8-E6EA-45B7-996E-619899170D23}" srcOrd="0" destOrd="0" presId="urn:microsoft.com/office/officeart/2005/8/layout/process5"/>
    <dgm:cxn modelId="{8CC30529-08E3-403E-8EC6-6D24991B1331}" type="presParOf" srcId="{15D86309-0133-4B38-91F0-EE3E1090D5F6}" destId="{16168CCE-E083-4648-8F5C-5E4B90C65A9F}" srcOrd="8" destOrd="0" presId="urn:microsoft.com/office/officeart/2005/8/layout/process5"/>
    <dgm:cxn modelId="{58B0379B-D874-4052-9E2B-D7648487A058}" type="presParOf" srcId="{15D86309-0133-4B38-91F0-EE3E1090D5F6}" destId="{7FACD237-9052-468C-B8F1-B7718FF602A9}" srcOrd="9" destOrd="0" presId="urn:microsoft.com/office/officeart/2005/8/layout/process5"/>
    <dgm:cxn modelId="{167C8FD1-97E3-4DE1-89CA-8981B365B418}" type="presParOf" srcId="{7FACD237-9052-468C-B8F1-B7718FF602A9}" destId="{1630205E-F7AF-49DA-AE62-B7704584B6E5}" srcOrd="0" destOrd="0" presId="urn:microsoft.com/office/officeart/2005/8/layout/process5"/>
    <dgm:cxn modelId="{A01368D7-F2DB-41B8-A102-40AEF916D88A}" type="presParOf" srcId="{15D86309-0133-4B38-91F0-EE3E1090D5F6}" destId="{73E990A4-416C-4CAD-B9B1-4A675E38BDF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52FD5-57C8-480F-851E-A0CA37F6B09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F1D6719F-39FF-4C84-B888-35AB6C3B98CB}">
      <dgm:prSet phldrT="[Text]" custT="1"/>
      <dgm:spPr/>
      <dgm:t>
        <a:bodyPr/>
        <a:lstStyle/>
        <a:p>
          <a:pPr>
            <a:buSzPct val="125000"/>
            <a:buChar char="•"/>
          </a:pPr>
          <a:r>
            <a:rPr lang="en-US" sz="1800" dirty="0"/>
            <a:t>Inductive, a theoretical (Data-&gt;Theory) </a:t>
          </a:r>
          <a:endParaRPr lang="en-GB" sz="1800" dirty="0"/>
        </a:p>
      </dgm:t>
    </dgm:pt>
    <dgm:pt modelId="{B65A7629-05DE-4027-97C3-438C0C776FB4}" type="parTrans" cxnId="{49190DA9-A421-423A-A90A-C013B44366DA}">
      <dgm:prSet/>
      <dgm:spPr/>
      <dgm:t>
        <a:bodyPr/>
        <a:lstStyle/>
        <a:p>
          <a:endParaRPr lang="en-GB" sz="2000"/>
        </a:p>
      </dgm:t>
    </dgm:pt>
    <dgm:pt modelId="{EEB66F31-9249-400A-934E-425FF9AF3790}" type="sibTrans" cxnId="{49190DA9-A421-423A-A90A-C013B44366DA}">
      <dgm:prSet/>
      <dgm:spPr/>
      <dgm:t>
        <a:bodyPr/>
        <a:lstStyle/>
        <a:p>
          <a:endParaRPr lang="en-GB" sz="2000"/>
        </a:p>
      </dgm:t>
    </dgm:pt>
    <dgm:pt modelId="{498DEEE5-6680-49D0-A387-D745EED265E9}">
      <dgm:prSet custT="1"/>
      <dgm:spPr/>
      <dgm:t>
        <a:bodyPr/>
        <a:lstStyle/>
        <a:p>
          <a:r>
            <a:rPr lang="en-GB" sz="1800"/>
            <a:t>Subjective judgement &amp; heuristic rules </a:t>
          </a:r>
          <a:endParaRPr lang="en-GB" sz="1800" dirty="0"/>
        </a:p>
      </dgm:t>
    </dgm:pt>
    <dgm:pt modelId="{37586A8C-7A11-4245-8BC8-6A4A468D1157}" type="parTrans" cxnId="{77EAE590-4B33-4719-ACC1-B301A7A9238E}">
      <dgm:prSet/>
      <dgm:spPr/>
      <dgm:t>
        <a:bodyPr/>
        <a:lstStyle/>
        <a:p>
          <a:endParaRPr lang="en-GB" sz="2000"/>
        </a:p>
      </dgm:t>
    </dgm:pt>
    <dgm:pt modelId="{4C11A8DC-A493-46EB-8D4C-70A595827079}" type="sibTrans" cxnId="{77EAE590-4B33-4719-ACC1-B301A7A9238E}">
      <dgm:prSet/>
      <dgm:spPr/>
      <dgm:t>
        <a:bodyPr/>
        <a:lstStyle/>
        <a:p>
          <a:endParaRPr lang="en-GB" sz="2000"/>
        </a:p>
      </dgm:t>
    </dgm:pt>
    <dgm:pt modelId="{06ADA04B-D6C0-4C2C-B659-D2C146E35902}">
      <dgm:prSet custT="1"/>
      <dgm:spPr/>
      <dgm:t>
        <a:bodyPr/>
        <a:lstStyle/>
        <a:p>
          <a:r>
            <a:rPr lang="en-US" sz="1800"/>
            <a:t>We usually have a theory about how indicators are related to particular latent variables (Theory-&gt; Data) </a:t>
          </a:r>
          <a:endParaRPr lang="en-US" sz="1800" dirty="0"/>
        </a:p>
      </dgm:t>
    </dgm:pt>
    <dgm:pt modelId="{ED2D8700-CB2A-4334-8648-1098303E92C7}" type="parTrans" cxnId="{99B384E0-314C-4A54-9733-5954E7B2F094}">
      <dgm:prSet/>
      <dgm:spPr/>
      <dgm:t>
        <a:bodyPr/>
        <a:lstStyle/>
        <a:p>
          <a:endParaRPr lang="en-GB" sz="2000"/>
        </a:p>
      </dgm:t>
    </dgm:pt>
    <dgm:pt modelId="{FFD94AC3-10AD-4F50-BECD-7DCC8FFC4E53}" type="sibTrans" cxnId="{99B384E0-314C-4A54-9733-5954E7B2F094}">
      <dgm:prSet/>
      <dgm:spPr/>
      <dgm:t>
        <a:bodyPr/>
        <a:lstStyle/>
        <a:p>
          <a:endParaRPr lang="en-GB" sz="2000"/>
        </a:p>
      </dgm:t>
    </dgm:pt>
    <dgm:pt modelId="{DB567A8E-942B-4F4C-861F-89363B42A022}">
      <dgm:prSet custT="1"/>
      <dgm:spPr/>
      <dgm:t>
        <a:bodyPr/>
        <a:lstStyle/>
        <a:p>
          <a:r>
            <a:rPr lang="en-US" sz="1800"/>
            <a:t>Be explicit and test this measurement theory against sample data</a:t>
          </a:r>
          <a:endParaRPr lang="en-US" sz="1800" dirty="0"/>
        </a:p>
      </dgm:t>
    </dgm:pt>
    <dgm:pt modelId="{73E0C491-77B7-48FC-AE39-73191D86E34D}" type="parTrans" cxnId="{E22CFCFA-30F9-4167-90CB-BD331A28C33D}">
      <dgm:prSet/>
      <dgm:spPr/>
      <dgm:t>
        <a:bodyPr/>
        <a:lstStyle/>
        <a:p>
          <a:endParaRPr lang="en-GB" sz="2000"/>
        </a:p>
      </dgm:t>
    </dgm:pt>
    <dgm:pt modelId="{3548A6B0-795F-4492-830D-ED3C91387207}" type="sibTrans" cxnId="{E22CFCFA-30F9-4167-90CB-BD331A28C33D}">
      <dgm:prSet/>
      <dgm:spPr/>
      <dgm:t>
        <a:bodyPr/>
        <a:lstStyle/>
        <a:p>
          <a:endParaRPr lang="en-GB" sz="2000"/>
        </a:p>
      </dgm:t>
    </dgm:pt>
    <dgm:pt modelId="{1F64F9C6-0BCC-4FC5-932D-BFB62EBAC92B}" type="pres">
      <dgm:prSet presAssocID="{74452FD5-57C8-480F-851E-A0CA37F6B098}" presName="Name0" presStyleCnt="0">
        <dgm:presLayoutVars>
          <dgm:chMax val="7"/>
          <dgm:chPref val="7"/>
          <dgm:dir/>
        </dgm:presLayoutVars>
      </dgm:prSet>
      <dgm:spPr/>
    </dgm:pt>
    <dgm:pt modelId="{A36A5F53-731D-40E7-B420-7627D8B65E46}" type="pres">
      <dgm:prSet presAssocID="{74452FD5-57C8-480F-851E-A0CA37F6B098}" presName="Name1" presStyleCnt="0"/>
      <dgm:spPr/>
    </dgm:pt>
    <dgm:pt modelId="{1120EC1D-3793-45D8-9501-7CC49159F23D}" type="pres">
      <dgm:prSet presAssocID="{74452FD5-57C8-480F-851E-A0CA37F6B098}" presName="cycle" presStyleCnt="0"/>
      <dgm:spPr/>
    </dgm:pt>
    <dgm:pt modelId="{79405B0A-55C2-42DC-87CC-4A9058E97C77}" type="pres">
      <dgm:prSet presAssocID="{74452FD5-57C8-480F-851E-A0CA37F6B098}" presName="srcNode" presStyleLbl="node1" presStyleIdx="0" presStyleCnt="4"/>
      <dgm:spPr/>
    </dgm:pt>
    <dgm:pt modelId="{EE454C83-1A64-4AB3-A364-06F36EA9CFCC}" type="pres">
      <dgm:prSet presAssocID="{74452FD5-57C8-480F-851E-A0CA37F6B098}" presName="conn" presStyleLbl="parChTrans1D2" presStyleIdx="0" presStyleCnt="1"/>
      <dgm:spPr/>
    </dgm:pt>
    <dgm:pt modelId="{3DF9FADA-2095-4DD8-A5D7-AA02056A206E}" type="pres">
      <dgm:prSet presAssocID="{74452FD5-57C8-480F-851E-A0CA37F6B098}" presName="extraNode" presStyleLbl="node1" presStyleIdx="0" presStyleCnt="4"/>
      <dgm:spPr/>
    </dgm:pt>
    <dgm:pt modelId="{EF6EB086-A32A-446D-B2DD-626333197A60}" type="pres">
      <dgm:prSet presAssocID="{74452FD5-57C8-480F-851E-A0CA37F6B098}" presName="dstNode" presStyleLbl="node1" presStyleIdx="0" presStyleCnt="4"/>
      <dgm:spPr/>
    </dgm:pt>
    <dgm:pt modelId="{86DCCD4B-7D66-416F-B785-29A01740A80F}" type="pres">
      <dgm:prSet presAssocID="{F1D6719F-39FF-4C84-B888-35AB6C3B98CB}" presName="text_1" presStyleLbl="node1" presStyleIdx="0" presStyleCnt="4">
        <dgm:presLayoutVars>
          <dgm:bulletEnabled val="1"/>
        </dgm:presLayoutVars>
      </dgm:prSet>
      <dgm:spPr/>
    </dgm:pt>
    <dgm:pt modelId="{B5ED22A8-41FB-4F5C-9722-3FC0F8DC96D0}" type="pres">
      <dgm:prSet presAssocID="{F1D6719F-39FF-4C84-B888-35AB6C3B98CB}" presName="accent_1" presStyleCnt="0"/>
      <dgm:spPr/>
    </dgm:pt>
    <dgm:pt modelId="{E1B83D57-18C4-4A29-853D-300C4388FB9A}" type="pres">
      <dgm:prSet presAssocID="{F1D6719F-39FF-4C84-B888-35AB6C3B98CB}" presName="accentRepeatNode" presStyleLbl="solidFgAcc1" presStyleIdx="0" presStyleCnt="4"/>
      <dgm:spPr/>
    </dgm:pt>
    <dgm:pt modelId="{C171919E-C4EE-4D7A-A0BA-1DB569DF311F}" type="pres">
      <dgm:prSet presAssocID="{498DEEE5-6680-49D0-A387-D745EED265E9}" presName="text_2" presStyleLbl="node1" presStyleIdx="1" presStyleCnt="4">
        <dgm:presLayoutVars>
          <dgm:bulletEnabled val="1"/>
        </dgm:presLayoutVars>
      </dgm:prSet>
      <dgm:spPr/>
    </dgm:pt>
    <dgm:pt modelId="{D3EC52AD-FBAE-469F-9A04-3B7E973B7383}" type="pres">
      <dgm:prSet presAssocID="{498DEEE5-6680-49D0-A387-D745EED265E9}" presName="accent_2" presStyleCnt="0"/>
      <dgm:spPr/>
    </dgm:pt>
    <dgm:pt modelId="{1BC1DD41-FA72-4EE0-9126-8AEEC51F4A80}" type="pres">
      <dgm:prSet presAssocID="{498DEEE5-6680-49D0-A387-D745EED265E9}" presName="accentRepeatNode" presStyleLbl="solidFgAcc1" presStyleIdx="1" presStyleCnt="4"/>
      <dgm:spPr/>
    </dgm:pt>
    <dgm:pt modelId="{C0D35CE0-9262-43F7-8E7D-55E7FE7C398F}" type="pres">
      <dgm:prSet presAssocID="{06ADA04B-D6C0-4C2C-B659-D2C146E35902}" presName="text_3" presStyleLbl="node1" presStyleIdx="2" presStyleCnt="4">
        <dgm:presLayoutVars>
          <dgm:bulletEnabled val="1"/>
        </dgm:presLayoutVars>
      </dgm:prSet>
      <dgm:spPr/>
    </dgm:pt>
    <dgm:pt modelId="{58CA27D6-6801-4DA0-BEC3-DE3975039DBF}" type="pres">
      <dgm:prSet presAssocID="{06ADA04B-D6C0-4C2C-B659-D2C146E35902}" presName="accent_3" presStyleCnt="0"/>
      <dgm:spPr/>
    </dgm:pt>
    <dgm:pt modelId="{A1937185-A3A6-4590-B70F-B6B59328A4B6}" type="pres">
      <dgm:prSet presAssocID="{06ADA04B-D6C0-4C2C-B659-D2C146E35902}" presName="accentRepeatNode" presStyleLbl="solidFgAcc1" presStyleIdx="2" presStyleCnt="4"/>
      <dgm:spPr/>
    </dgm:pt>
    <dgm:pt modelId="{3DF6472A-AEBE-48E6-8838-D2C8FFED3103}" type="pres">
      <dgm:prSet presAssocID="{DB567A8E-942B-4F4C-861F-89363B42A022}" presName="text_4" presStyleLbl="node1" presStyleIdx="3" presStyleCnt="4">
        <dgm:presLayoutVars>
          <dgm:bulletEnabled val="1"/>
        </dgm:presLayoutVars>
      </dgm:prSet>
      <dgm:spPr/>
    </dgm:pt>
    <dgm:pt modelId="{E559B180-AEB7-4C65-B5A4-0C57DB1FC583}" type="pres">
      <dgm:prSet presAssocID="{DB567A8E-942B-4F4C-861F-89363B42A022}" presName="accent_4" presStyleCnt="0"/>
      <dgm:spPr/>
    </dgm:pt>
    <dgm:pt modelId="{8690CBCD-1B8F-4735-9524-ED8C7A7BD7D5}" type="pres">
      <dgm:prSet presAssocID="{DB567A8E-942B-4F4C-861F-89363B42A022}" presName="accentRepeatNode" presStyleLbl="solidFgAcc1" presStyleIdx="3" presStyleCnt="4"/>
      <dgm:spPr/>
    </dgm:pt>
  </dgm:ptLst>
  <dgm:cxnLst>
    <dgm:cxn modelId="{FD981D62-8DEF-4F18-853B-4A6E5B20585C}" type="presOf" srcId="{EEB66F31-9249-400A-934E-425FF9AF3790}" destId="{EE454C83-1A64-4AB3-A364-06F36EA9CFCC}" srcOrd="0" destOrd="0" presId="urn:microsoft.com/office/officeart/2008/layout/VerticalCurvedList"/>
    <dgm:cxn modelId="{1AD12A5A-36E2-41BD-81B7-6B169B0AE6E6}" type="presOf" srcId="{DB567A8E-942B-4F4C-861F-89363B42A022}" destId="{3DF6472A-AEBE-48E6-8838-D2C8FFED3103}" srcOrd="0" destOrd="0" presId="urn:microsoft.com/office/officeart/2008/layout/VerticalCurvedList"/>
    <dgm:cxn modelId="{77EAE590-4B33-4719-ACC1-B301A7A9238E}" srcId="{74452FD5-57C8-480F-851E-A0CA37F6B098}" destId="{498DEEE5-6680-49D0-A387-D745EED265E9}" srcOrd="1" destOrd="0" parTransId="{37586A8C-7A11-4245-8BC8-6A4A468D1157}" sibTransId="{4C11A8DC-A493-46EB-8D4C-70A595827079}"/>
    <dgm:cxn modelId="{B350E299-1580-4814-9238-AE12E4A1667F}" type="presOf" srcId="{74452FD5-57C8-480F-851E-A0CA37F6B098}" destId="{1F64F9C6-0BCC-4FC5-932D-BFB62EBAC92B}" srcOrd="0" destOrd="0" presId="urn:microsoft.com/office/officeart/2008/layout/VerticalCurvedList"/>
    <dgm:cxn modelId="{49190DA9-A421-423A-A90A-C013B44366DA}" srcId="{74452FD5-57C8-480F-851E-A0CA37F6B098}" destId="{F1D6719F-39FF-4C84-B888-35AB6C3B98CB}" srcOrd="0" destOrd="0" parTransId="{B65A7629-05DE-4027-97C3-438C0C776FB4}" sibTransId="{EEB66F31-9249-400A-934E-425FF9AF3790}"/>
    <dgm:cxn modelId="{B373DAAC-EBC5-4105-A854-8E179B89E423}" type="presOf" srcId="{498DEEE5-6680-49D0-A387-D745EED265E9}" destId="{C171919E-C4EE-4D7A-A0BA-1DB569DF311F}" srcOrd="0" destOrd="0" presId="urn:microsoft.com/office/officeart/2008/layout/VerticalCurvedList"/>
    <dgm:cxn modelId="{0F829DC6-B793-4220-8780-5E473E3FF14B}" type="presOf" srcId="{F1D6719F-39FF-4C84-B888-35AB6C3B98CB}" destId="{86DCCD4B-7D66-416F-B785-29A01740A80F}" srcOrd="0" destOrd="0" presId="urn:microsoft.com/office/officeart/2008/layout/VerticalCurvedList"/>
    <dgm:cxn modelId="{99B384E0-314C-4A54-9733-5954E7B2F094}" srcId="{74452FD5-57C8-480F-851E-A0CA37F6B098}" destId="{06ADA04B-D6C0-4C2C-B659-D2C146E35902}" srcOrd="2" destOrd="0" parTransId="{ED2D8700-CB2A-4334-8648-1098303E92C7}" sibTransId="{FFD94AC3-10AD-4F50-BECD-7DCC8FFC4E53}"/>
    <dgm:cxn modelId="{E13AE4F1-1D78-4FB3-846A-8EDDB51D2DBE}" type="presOf" srcId="{06ADA04B-D6C0-4C2C-B659-D2C146E35902}" destId="{C0D35CE0-9262-43F7-8E7D-55E7FE7C398F}" srcOrd="0" destOrd="0" presId="urn:microsoft.com/office/officeart/2008/layout/VerticalCurvedList"/>
    <dgm:cxn modelId="{E22CFCFA-30F9-4167-90CB-BD331A28C33D}" srcId="{74452FD5-57C8-480F-851E-A0CA37F6B098}" destId="{DB567A8E-942B-4F4C-861F-89363B42A022}" srcOrd="3" destOrd="0" parTransId="{73E0C491-77B7-48FC-AE39-73191D86E34D}" sibTransId="{3548A6B0-795F-4492-830D-ED3C91387207}"/>
    <dgm:cxn modelId="{B024AFD3-2487-4D8D-9551-15D535F46F89}" type="presParOf" srcId="{1F64F9C6-0BCC-4FC5-932D-BFB62EBAC92B}" destId="{A36A5F53-731D-40E7-B420-7627D8B65E46}" srcOrd="0" destOrd="0" presId="urn:microsoft.com/office/officeart/2008/layout/VerticalCurvedList"/>
    <dgm:cxn modelId="{84529DB7-8A45-4A4E-8DF1-77448E5403BE}" type="presParOf" srcId="{A36A5F53-731D-40E7-B420-7627D8B65E46}" destId="{1120EC1D-3793-45D8-9501-7CC49159F23D}" srcOrd="0" destOrd="0" presId="urn:microsoft.com/office/officeart/2008/layout/VerticalCurvedList"/>
    <dgm:cxn modelId="{6564A471-AE62-42CF-84D7-CCF3C1549602}" type="presParOf" srcId="{1120EC1D-3793-45D8-9501-7CC49159F23D}" destId="{79405B0A-55C2-42DC-87CC-4A9058E97C77}" srcOrd="0" destOrd="0" presId="urn:microsoft.com/office/officeart/2008/layout/VerticalCurvedList"/>
    <dgm:cxn modelId="{6CB1601C-98F2-4BB3-8442-DDACEC573733}" type="presParOf" srcId="{1120EC1D-3793-45D8-9501-7CC49159F23D}" destId="{EE454C83-1A64-4AB3-A364-06F36EA9CFCC}" srcOrd="1" destOrd="0" presId="urn:microsoft.com/office/officeart/2008/layout/VerticalCurvedList"/>
    <dgm:cxn modelId="{5EF77F83-35A4-4B70-8A02-9F1D22AAC89D}" type="presParOf" srcId="{1120EC1D-3793-45D8-9501-7CC49159F23D}" destId="{3DF9FADA-2095-4DD8-A5D7-AA02056A206E}" srcOrd="2" destOrd="0" presId="urn:microsoft.com/office/officeart/2008/layout/VerticalCurvedList"/>
    <dgm:cxn modelId="{0E56CE0F-7DC2-4075-AA5C-4657BB25782C}" type="presParOf" srcId="{1120EC1D-3793-45D8-9501-7CC49159F23D}" destId="{EF6EB086-A32A-446D-B2DD-626333197A60}" srcOrd="3" destOrd="0" presId="urn:microsoft.com/office/officeart/2008/layout/VerticalCurvedList"/>
    <dgm:cxn modelId="{BD7A46E8-513C-4969-BAFA-C24D063D4111}" type="presParOf" srcId="{A36A5F53-731D-40E7-B420-7627D8B65E46}" destId="{86DCCD4B-7D66-416F-B785-29A01740A80F}" srcOrd="1" destOrd="0" presId="urn:microsoft.com/office/officeart/2008/layout/VerticalCurvedList"/>
    <dgm:cxn modelId="{309FF46D-8550-4E0D-A405-1505DB2F718E}" type="presParOf" srcId="{A36A5F53-731D-40E7-B420-7627D8B65E46}" destId="{B5ED22A8-41FB-4F5C-9722-3FC0F8DC96D0}" srcOrd="2" destOrd="0" presId="urn:microsoft.com/office/officeart/2008/layout/VerticalCurvedList"/>
    <dgm:cxn modelId="{6D94D0F2-968D-4FCD-B2A6-B15FBF3962E3}" type="presParOf" srcId="{B5ED22A8-41FB-4F5C-9722-3FC0F8DC96D0}" destId="{E1B83D57-18C4-4A29-853D-300C4388FB9A}" srcOrd="0" destOrd="0" presId="urn:microsoft.com/office/officeart/2008/layout/VerticalCurvedList"/>
    <dgm:cxn modelId="{061CF46B-3E70-4DE6-AD5B-27C85B0C4C2B}" type="presParOf" srcId="{A36A5F53-731D-40E7-B420-7627D8B65E46}" destId="{C171919E-C4EE-4D7A-A0BA-1DB569DF311F}" srcOrd="3" destOrd="0" presId="urn:microsoft.com/office/officeart/2008/layout/VerticalCurvedList"/>
    <dgm:cxn modelId="{D5B1131A-9C70-4B80-BF5A-5E446317BAA1}" type="presParOf" srcId="{A36A5F53-731D-40E7-B420-7627D8B65E46}" destId="{D3EC52AD-FBAE-469F-9A04-3B7E973B7383}" srcOrd="4" destOrd="0" presId="urn:microsoft.com/office/officeart/2008/layout/VerticalCurvedList"/>
    <dgm:cxn modelId="{071DA940-B510-4406-92CE-2AB5F0D2A266}" type="presParOf" srcId="{D3EC52AD-FBAE-469F-9A04-3B7E973B7383}" destId="{1BC1DD41-FA72-4EE0-9126-8AEEC51F4A80}" srcOrd="0" destOrd="0" presId="urn:microsoft.com/office/officeart/2008/layout/VerticalCurvedList"/>
    <dgm:cxn modelId="{FAB99706-2266-40FF-826C-5927CAABAB4B}" type="presParOf" srcId="{A36A5F53-731D-40E7-B420-7627D8B65E46}" destId="{C0D35CE0-9262-43F7-8E7D-55E7FE7C398F}" srcOrd="5" destOrd="0" presId="urn:microsoft.com/office/officeart/2008/layout/VerticalCurvedList"/>
    <dgm:cxn modelId="{304FF793-FFA2-4D8F-BAA1-B57CDDDEA951}" type="presParOf" srcId="{A36A5F53-731D-40E7-B420-7627D8B65E46}" destId="{58CA27D6-6801-4DA0-BEC3-DE3975039DBF}" srcOrd="6" destOrd="0" presId="urn:microsoft.com/office/officeart/2008/layout/VerticalCurvedList"/>
    <dgm:cxn modelId="{DE72F31B-3ED4-4BBF-A10C-00D0F385B7BF}" type="presParOf" srcId="{58CA27D6-6801-4DA0-BEC3-DE3975039DBF}" destId="{A1937185-A3A6-4590-B70F-B6B59328A4B6}" srcOrd="0" destOrd="0" presId="urn:microsoft.com/office/officeart/2008/layout/VerticalCurvedList"/>
    <dgm:cxn modelId="{A325DA12-A763-4D34-A753-BFD582549E50}" type="presParOf" srcId="{A36A5F53-731D-40E7-B420-7627D8B65E46}" destId="{3DF6472A-AEBE-48E6-8838-D2C8FFED3103}" srcOrd="7" destOrd="0" presId="urn:microsoft.com/office/officeart/2008/layout/VerticalCurvedList"/>
    <dgm:cxn modelId="{F4363092-2FC6-465E-ABB4-075932095835}" type="presParOf" srcId="{A36A5F53-731D-40E7-B420-7627D8B65E46}" destId="{E559B180-AEB7-4C65-B5A4-0C57DB1FC583}" srcOrd="8" destOrd="0" presId="urn:microsoft.com/office/officeart/2008/layout/VerticalCurvedList"/>
    <dgm:cxn modelId="{174D8E12-D94E-4AA1-83C0-824DDC9E881B}" type="presParOf" srcId="{E559B180-AEB7-4C65-B5A4-0C57DB1FC583}" destId="{8690CBCD-1B8F-4735-9524-ED8C7A7BD7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3755A-EBA8-46F0-90CD-B0DB04803D8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529D8778-64C5-4A67-90DE-6B5F32110EE2}">
      <dgm:prSet phldrT="[Text]"/>
      <dgm:spPr/>
      <dgm:t>
        <a:bodyPr/>
        <a:lstStyle/>
        <a:p>
          <a:r>
            <a:rPr lang="th-TH" dirty="0"/>
            <a:t>ไม่ทราบจำนวนมาก่อนว่ามีกี่กลุ่ม</a:t>
          </a:r>
          <a:endParaRPr lang="en-GB" dirty="0"/>
        </a:p>
      </dgm:t>
    </dgm:pt>
    <dgm:pt modelId="{73538746-37F9-491F-BF96-325CC62DD33F}" type="parTrans" cxnId="{F49A1C3E-0AA5-42AC-9087-76504235D77C}">
      <dgm:prSet/>
      <dgm:spPr/>
      <dgm:t>
        <a:bodyPr/>
        <a:lstStyle/>
        <a:p>
          <a:endParaRPr lang="en-GB"/>
        </a:p>
      </dgm:t>
    </dgm:pt>
    <dgm:pt modelId="{0D17FD6B-1AE2-48CC-9692-672F6A759EA5}" type="sibTrans" cxnId="{F49A1C3E-0AA5-42AC-9087-76504235D77C}">
      <dgm:prSet/>
      <dgm:spPr/>
      <dgm:t>
        <a:bodyPr/>
        <a:lstStyle/>
        <a:p>
          <a:endParaRPr lang="en-GB"/>
        </a:p>
      </dgm:t>
    </dgm:pt>
    <dgm:pt modelId="{9028C93B-526E-4378-8EE7-FD075D9F4169}">
      <dgm:prSet phldrT="[Text]"/>
      <dgm:spPr/>
      <dgm:t>
        <a:bodyPr/>
        <a:lstStyle/>
        <a:p>
          <a:r>
            <a:rPr lang="th-TH" dirty="0"/>
            <a:t>ไม่ทราบมาก่อนว่าใครอยู่กลุ่มใด</a:t>
          </a:r>
          <a:endParaRPr lang="en-GB" dirty="0"/>
        </a:p>
      </dgm:t>
    </dgm:pt>
    <dgm:pt modelId="{A76813FF-1756-43DF-86F9-50F23CC0170B}" type="parTrans" cxnId="{5E62A820-42F3-42DA-953C-D5322388BCD2}">
      <dgm:prSet/>
      <dgm:spPr/>
      <dgm:t>
        <a:bodyPr/>
        <a:lstStyle/>
        <a:p>
          <a:endParaRPr lang="en-GB"/>
        </a:p>
      </dgm:t>
    </dgm:pt>
    <dgm:pt modelId="{656942A8-A218-4307-97EA-C50C506007E8}" type="sibTrans" cxnId="{5E62A820-42F3-42DA-953C-D5322388BCD2}">
      <dgm:prSet/>
      <dgm:spPr/>
      <dgm:t>
        <a:bodyPr/>
        <a:lstStyle/>
        <a:p>
          <a:endParaRPr lang="en-GB"/>
        </a:p>
      </dgm:t>
    </dgm:pt>
    <dgm:pt modelId="{814DF524-319F-4DA8-97B7-00D4B38B054E}">
      <dgm:prSet phldrT="[Text]"/>
      <dgm:spPr/>
      <dgm:t>
        <a:bodyPr/>
        <a:lstStyle/>
        <a:p>
          <a:r>
            <a:rPr lang="th-TH" dirty="0"/>
            <a:t>คนหนึ่งคนอยู่ได้เพียงกลุ่มเดียว</a:t>
          </a:r>
          <a:endParaRPr lang="en-GB" dirty="0"/>
        </a:p>
      </dgm:t>
    </dgm:pt>
    <dgm:pt modelId="{1F6DBC3F-3D61-4433-822D-DC43F12AB8F1}" type="parTrans" cxnId="{2B379DEE-5010-4D17-844B-DEF3238A035E}">
      <dgm:prSet/>
      <dgm:spPr/>
      <dgm:t>
        <a:bodyPr/>
        <a:lstStyle/>
        <a:p>
          <a:endParaRPr lang="en-GB"/>
        </a:p>
      </dgm:t>
    </dgm:pt>
    <dgm:pt modelId="{154FAC2E-F963-4006-AF21-046C7BE0B603}" type="sibTrans" cxnId="{2B379DEE-5010-4D17-844B-DEF3238A035E}">
      <dgm:prSet/>
      <dgm:spPr/>
      <dgm:t>
        <a:bodyPr/>
        <a:lstStyle/>
        <a:p>
          <a:endParaRPr lang="en-GB"/>
        </a:p>
      </dgm:t>
    </dgm:pt>
    <dgm:pt modelId="{F1BED983-3E3F-492D-ABB7-79F1F9C3B536}">
      <dgm:prSet phldrT="[Text]"/>
      <dgm:spPr/>
      <dgm:t>
        <a:bodyPr/>
        <a:lstStyle/>
        <a:p>
          <a:r>
            <a:rPr lang="th-TH" dirty="0"/>
            <a:t>ใช้หลายตัวแปรเป็นปัจจัยในการแบ่งกลุ่ม</a:t>
          </a:r>
          <a:endParaRPr lang="en-GB" dirty="0"/>
        </a:p>
      </dgm:t>
    </dgm:pt>
    <dgm:pt modelId="{6C25D573-7E6F-4D4A-A9B4-6D744CCD88BD}" type="parTrans" cxnId="{67060440-4DCA-430A-A4E8-074357F60415}">
      <dgm:prSet/>
      <dgm:spPr/>
      <dgm:t>
        <a:bodyPr/>
        <a:lstStyle/>
        <a:p>
          <a:endParaRPr lang="en-GB"/>
        </a:p>
      </dgm:t>
    </dgm:pt>
    <dgm:pt modelId="{94A32FD5-CCE8-4613-B50A-19A8B7BA5DEE}" type="sibTrans" cxnId="{67060440-4DCA-430A-A4E8-074357F60415}">
      <dgm:prSet/>
      <dgm:spPr/>
      <dgm:t>
        <a:bodyPr/>
        <a:lstStyle/>
        <a:p>
          <a:endParaRPr lang="en-GB"/>
        </a:p>
      </dgm:t>
    </dgm:pt>
    <dgm:pt modelId="{C96009C3-BD99-4D51-8E21-7FCD3631B698}" type="pres">
      <dgm:prSet presAssocID="{60E3755A-EBA8-46F0-90CD-B0DB04803D8B}" presName="linear" presStyleCnt="0">
        <dgm:presLayoutVars>
          <dgm:dir/>
          <dgm:animLvl val="lvl"/>
          <dgm:resizeHandles val="exact"/>
        </dgm:presLayoutVars>
      </dgm:prSet>
      <dgm:spPr/>
    </dgm:pt>
    <dgm:pt modelId="{630A98A5-CC39-4EC4-9C06-FC0596DF74FA}" type="pres">
      <dgm:prSet presAssocID="{529D8778-64C5-4A67-90DE-6B5F32110EE2}" presName="parentLin" presStyleCnt="0"/>
      <dgm:spPr/>
    </dgm:pt>
    <dgm:pt modelId="{C10ADF85-264C-44D5-B3A6-686140E660AF}" type="pres">
      <dgm:prSet presAssocID="{529D8778-64C5-4A67-90DE-6B5F32110EE2}" presName="parentLeftMargin" presStyleLbl="node1" presStyleIdx="0" presStyleCnt="4"/>
      <dgm:spPr/>
    </dgm:pt>
    <dgm:pt modelId="{DDC9D34C-14FD-49FC-BFB2-402BDD8A97EA}" type="pres">
      <dgm:prSet presAssocID="{529D8778-64C5-4A67-90DE-6B5F32110EE2}" presName="parentText" presStyleLbl="node1" presStyleIdx="0" presStyleCnt="4">
        <dgm:presLayoutVars>
          <dgm:chMax val="0"/>
          <dgm:bulletEnabled val="1"/>
        </dgm:presLayoutVars>
      </dgm:prSet>
      <dgm:spPr/>
    </dgm:pt>
    <dgm:pt modelId="{9B4960EF-A797-491D-BF47-9B8549111F65}" type="pres">
      <dgm:prSet presAssocID="{529D8778-64C5-4A67-90DE-6B5F32110EE2}" presName="negativeSpace" presStyleCnt="0"/>
      <dgm:spPr/>
    </dgm:pt>
    <dgm:pt modelId="{15E15F4F-748C-4254-946E-CD6E800DEC81}" type="pres">
      <dgm:prSet presAssocID="{529D8778-64C5-4A67-90DE-6B5F32110EE2}" presName="childText" presStyleLbl="conFgAcc1" presStyleIdx="0" presStyleCnt="4">
        <dgm:presLayoutVars>
          <dgm:bulletEnabled val="1"/>
        </dgm:presLayoutVars>
      </dgm:prSet>
      <dgm:spPr/>
    </dgm:pt>
    <dgm:pt modelId="{494A9364-106D-404F-8510-C02220338A79}" type="pres">
      <dgm:prSet presAssocID="{0D17FD6B-1AE2-48CC-9692-672F6A759EA5}" presName="spaceBetweenRectangles" presStyleCnt="0"/>
      <dgm:spPr/>
    </dgm:pt>
    <dgm:pt modelId="{9F012C15-DD80-49B3-B60D-12A7DE43CE49}" type="pres">
      <dgm:prSet presAssocID="{9028C93B-526E-4378-8EE7-FD075D9F4169}" presName="parentLin" presStyleCnt="0"/>
      <dgm:spPr/>
    </dgm:pt>
    <dgm:pt modelId="{3CC37BB7-ECE8-4C5C-8633-289261879F03}" type="pres">
      <dgm:prSet presAssocID="{9028C93B-526E-4378-8EE7-FD075D9F4169}" presName="parentLeftMargin" presStyleLbl="node1" presStyleIdx="0" presStyleCnt="4"/>
      <dgm:spPr/>
    </dgm:pt>
    <dgm:pt modelId="{1EA3A2F3-AF85-4636-A091-8A3155C1D941}" type="pres">
      <dgm:prSet presAssocID="{9028C93B-526E-4378-8EE7-FD075D9F4169}" presName="parentText" presStyleLbl="node1" presStyleIdx="1" presStyleCnt="4">
        <dgm:presLayoutVars>
          <dgm:chMax val="0"/>
          <dgm:bulletEnabled val="1"/>
        </dgm:presLayoutVars>
      </dgm:prSet>
      <dgm:spPr/>
    </dgm:pt>
    <dgm:pt modelId="{A77C85E5-F43A-4C46-8B8A-1947093EFC2C}" type="pres">
      <dgm:prSet presAssocID="{9028C93B-526E-4378-8EE7-FD075D9F4169}" presName="negativeSpace" presStyleCnt="0"/>
      <dgm:spPr/>
    </dgm:pt>
    <dgm:pt modelId="{705CB15F-4F7C-4DE6-AF8D-94D483FC74EB}" type="pres">
      <dgm:prSet presAssocID="{9028C93B-526E-4378-8EE7-FD075D9F4169}" presName="childText" presStyleLbl="conFgAcc1" presStyleIdx="1" presStyleCnt="4">
        <dgm:presLayoutVars>
          <dgm:bulletEnabled val="1"/>
        </dgm:presLayoutVars>
      </dgm:prSet>
      <dgm:spPr/>
    </dgm:pt>
    <dgm:pt modelId="{21D4BBF0-A515-40A3-8883-47C63EAFA84E}" type="pres">
      <dgm:prSet presAssocID="{656942A8-A218-4307-97EA-C50C506007E8}" presName="spaceBetweenRectangles" presStyleCnt="0"/>
      <dgm:spPr/>
    </dgm:pt>
    <dgm:pt modelId="{A513B872-BF5A-4DDB-B74A-A9224B106793}" type="pres">
      <dgm:prSet presAssocID="{814DF524-319F-4DA8-97B7-00D4B38B054E}" presName="parentLin" presStyleCnt="0"/>
      <dgm:spPr/>
    </dgm:pt>
    <dgm:pt modelId="{B377770B-E0EF-497D-B79F-FFC6FABF50E1}" type="pres">
      <dgm:prSet presAssocID="{814DF524-319F-4DA8-97B7-00D4B38B054E}" presName="parentLeftMargin" presStyleLbl="node1" presStyleIdx="1" presStyleCnt="4"/>
      <dgm:spPr/>
    </dgm:pt>
    <dgm:pt modelId="{0A16F1F0-3B80-4A13-AEA3-CF14389D65DD}" type="pres">
      <dgm:prSet presAssocID="{814DF524-319F-4DA8-97B7-00D4B38B054E}" presName="parentText" presStyleLbl="node1" presStyleIdx="2" presStyleCnt="4">
        <dgm:presLayoutVars>
          <dgm:chMax val="0"/>
          <dgm:bulletEnabled val="1"/>
        </dgm:presLayoutVars>
      </dgm:prSet>
      <dgm:spPr/>
    </dgm:pt>
    <dgm:pt modelId="{613026C0-A7E3-4D09-B3A4-5FD433E250FE}" type="pres">
      <dgm:prSet presAssocID="{814DF524-319F-4DA8-97B7-00D4B38B054E}" presName="negativeSpace" presStyleCnt="0"/>
      <dgm:spPr/>
    </dgm:pt>
    <dgm:pt modelId="{908DCB3F-A9A9-4B8F-8737-ED9129ABA218}" type="pres">
      <dgm:prSet presAssocID="{814DF524-319F-4DA8-97B7-00D4B38B054E}" presName="childText" presStyleLbl="conFgAcc1" presStyleIdx="2" presStyleCnt="4">
        <dgm:presLayoutVars>
          <dgm:bulletEnabled val="1"/>
        </dgm:presLayoutVars>
      </dgm:prSet>
      <dgm:spPr/>
    </dgm:pt>
    <dgm:pt modelId="{AFC5C1E4-74D6-4244-95F6-DB982C32486B}" type="pres">
      <dgm:prSet presAssocID="{154FAC2E-F963-4006-AF21-046C7BE0B603}" presName="spaceBetweenRectangles" presStyleCnt="0"/>
      <dgm:spPr/>
    </dgm:pt>
    <dgm:pt modelId="{96E75B9E-21D4-49BA-BEF3-5547D7112291}" type="pres">
      <dgm:prSet presAssocID="{F1BED983-3E3F-492D-ABB7-79F1F9C3B536}" presName="parentLin" presStyleCnt="0"/>
      <dgm:spPr/>
    </dgm:pt>
    <dgm:pt modelId="{288D0EDA-8AF9-4347-AB9B-A371F9CCF362}" type="pres">
      <dgm:prSet presAssocID="{F1BED983-3E3F-492D-ABB7-79F1F9C3B536}" presName="parentLeftMargin" presStyleLbl="node1" presStyleIdx="2" presStyleCnt="4"/>
      <dgm:spPr/>
    </dgm:pt>
    <dgm:pt modelId="{C6A77ADC-024F-4B37-8877-0266F21D182E}" type="pres">
      <dgm:prSet presAssocID="{F1BED983-3E3F-492D-ABB7-79F1F9C3B536}" presName="parentText" presStyleLbl="node1" presStyleIdx="3" presStyleCnt="4">
        <dgm:presLayoutVars>
          <dgm:chMax val="0"/>
          <dgm:bulletEnabled val="1"/>
        </dgm:presLayoutVars>
      </dgm:prSet>
      <dgm:spPr/>
    </dgm:pt>
    <dgm:pt modelId="{8796AD7B-542F-459F-B9CE-ED39B2EB57B7}" type="pres">
      <dgm:prSet presAssocID="{F1BED983-3E3F-492D-ABB7-79F1F9C3B536}" presName="negativeSpace" presStyleCnt="0"/>
      <dgm:spPr/>
    </dgm:pt>
    <dgm:pt modelId="{F0C0E7E4-EE8C-4561-A198-07574B960642}" type="pres">
      <dgm:prSet presAssocID="{F1BED983-3E3F-492D-ABB7-79F1F9C3B536}" presName="childText" presStyleLbl="conFgAcc1" presStyleIdx="3" presStyleCnt="4">
        <dgm:presLayoutVars>
          <dgm:bulletEnabled val="1"/>
        </dgm:presLayoutVars>
      </dgm:prSet>
      <dgm:spPr/>
    </dgm:pt>
  </dgm:ptLst>
  <dgm:cxnLst>
    <dgm:cxn modelId="{4DFC3004-10CA-43E4-A87A-C467F096B256}" type="presOf" srcId="{9028C93B-526E-4378-8EE7-FD075D9F4169}" destId="{3CC37BB7-ECE8-4C5C-8633-289261879F03}" srcOrd="0" destOrd="0" presId="urn:microsoft.com/office/officeart/2005/8/layout/list1"/>
    <dgm:cxn modelId="{83F8C90C-3E65-4CB2-9EAF-D266D27BB81C}" type="presOf" srcId="{814DF524-319F-4DA8-97B7-00D4B38B054E}" destId="{0A16F1F0-3B80-4A13-AEA3-CF14389D65DD}" srcOrd="1" destOrd="0" presId="urn:microsoft.com/office/officeart/2005/8/layout/list1"/>
    <dgm:cxn modelId="{5E62A820-42F3-42DA-953C-D5322388BCD2}" srcId="{60E3755A-EBA8-46F0-90CD-B0DB04803D8B}" destId="{9028C93B-526E-4378-8EE7-FD075D9F4169}" srcOrd="1" destOrd="0" parTransId="{A76813FF-1756-43DF-86F9-50F23CC0170B}" sibTransId="{656942A8-A218-4307-97EA-C50C506007E8}"/>
    <dgm:cxn modelId="{F49A1C3E-0AA5-42AC-9087-76504235D77C}" srcId="{60E3755A-EBA8-46F0-90CD-B0DB04803D8B}" destId="{529D8778-64C5-4A67-90DE-6B5F32110EE2}" srcOrd="0" destOrd="0" parTransId="{73538746-37F9-491F-BF96-325CC62DD33F}" sibTransId="{0D17FD6B-1AE2-48CC-9692-672F6A759EA5}"/>
    <dgm:cxn modelId="{67060440-4DCA-430A-A4E8-074357F60415}" srcId="{60E3755A-EBA8-46F0-90CD-B0DB04803D8B}" destId="{F1BED983-3E3F-492D-ABB7-79F1F9C3B536}" srcOrd="3" destOrd="0" parTransId="{6C25D573-7E6F-4D4A-A9B4-6D744CCD88BD}" sibTransId="{94A32FD5-CCE8-4613-B50A-19A8B7BA5DEE}"/>
    <dgm:cxn modelId="{1E634D51-5F44-4D50-83A7-5915DCF121A9}" type="presOf" srcId="{F1BED983-3E3F-492D-ABB7-79F1F9C3B536}" destId="{288D0EDA-8AF9-4347-AB9B-A371F9CCF362}" srcOrd="0" destOrd="0" presId="urn:microsoft.com/office/officeart/2005/8/layout/list1"/>
    <dgm:cxn modelId="{E666A271-FBD9-43D6-B72D-D046E4525D54}" type="presOf" srcId="{9028C93B-526E-4378-8EE7-FD075D9F4169}" destId="{1EA3A2F3-AF85-4636-A091-8A3155C1D941}" srcOrd="1" destOrd="0" presId="urn:microsoft.com/office/officeart/2005/8/layout/list1"/>
    <dgm:cxn modelId="{7C26A774-1F1A-45DF-87AD-AFC631A0F453}" type="presOf" srcId="{529D8778-64C5-4A67-90DE-6B5F32110EE2}" destId="{DDC9D34C-14FD-49FC-BFB2-402BDD8A97EA}" srcOrd="1" destOrd="0" presId="urn:microsoft.com/office/officeart/2005/8/layout/list1"/>
    <dgm:cxn modelId="{00AF7090-75A9-452F-A7AC-D6C44426EF85}" type="presOf" srcId="{F1BED983-3E3F-492D-ABB7-79F1F9C3B536}" destId="{C6A77ADC-024F-4B37-8877-0266F21D182E}" srcOrd="1" destOrd="0" presId="urn:microsoft.com/office/officeart/2005/8/layout/list1"/>
    <dgm:cxn modelId="{35400DB1-6F40-4CEF-98AB-8707B29C96C4}" type="presOf" srcId="{814DF524-319F-4DA8-97B7-00D4B38B054E}" destId="{B377770B-E0EF-497D-B79F-FFC6FABF50E1}" srcOrd="0" destOrd="0" presId="urn:microsoft.com/office/officeart/2005/8/layout/list1"/>
    <dgm:cxn modelId="{CE235CDA-B31D-4FEE-A208-092B84B93F97}" type="presOf" srcId="{529D8778-64C5-4A67-90DE-6B5F32110EE2}" destId="{C10ADF85-264C-44D5-B3A6-686140E660AF}" srcOrd="0" destOrd="0" presId="urn:microsoft.com/office/officeart/2005/8/layout/list1"/>
    <dgm:cxn modelId="{F6C81DED-83A6-498A-B203-B3672A37A8B4}" type="presOf" srcId="{60E3755A-EBA8-46F0-90CD-B0DB04803D8B}" destId="{C96009C3-BD99-4D51-8E21-7FCD3631B698}" srcOrd="0" destOrd="0" presId="urn:microsoft.com/office/officeart/2005/8/layout/list1"/>
    <dgm:cxn modelId="{2B379DEE-5010-4D17-844B-DEF3238A035E}" srcId="{60E3755A-EBA8-46F0-90CD-B0DB04803D8B}" destId="{814DF524-319F-4DA8-97B7-00D4B38B054E}" srcOrd="2" destOrd="0" parTransId="{1F6DBC3F-3D61-4433-822D-DC43F12AB8F1}" sibTransId="{154FAC2E-F963-4006-AF21-046C7BE0B603}"/>
    <dgm:cxn modelId="{AD6B21F0-F70D-4942-8517-8B249F538373}" type="presParOf" srcId="{C96009C3-BD99-4D51-8E21-7FCD3631B698}" destId="{630A98A5-CC39-4EC4-9C06-FC0596DF74FA}" srcOrd="0" destOrd="0" presId="urn:microsoft.com/office/officeart/2005/8/layout/list1"/>
    <dgm:cxn modelId="{784CC670-86A1-41B5-8C8B-0D52EEC2D972}" type="presParOf" srcId="{630A98A5-CC39-4EC4-9C06-FC0596DF74FA}" destId="{C10ADF85-264C-44D5-B3A6-686140E660AF}" srcOrd="0" destOrd="0" presId="urn:microsoft.com/office/officeart/2005/8/layout/list1"/>
    <dgm:cxn modelId="{B7896B86-3D75-4FCE-A067-5E8FADB8F7A2}" type="presParOf" srcId="{630A98A5-CC39-4EC4-9C06-FC0596DF74FA}" destId="{DDC9D34C-14FD-49FC-BFB2-402BDD8A97EA}" srcOrd="1" destOrd="0" presId="urn:microsoft.com/office/officeart/2005/8/layout/list1"/>
    <dgm:cxn modelId="{60295653-58EF-485F-8A39-19DC23FEEE98}" type="presParOf" srcId="{C96009C3-BD99-4D51-8E21-7FCD3631B698}" destId="{9B4960EF-A797-491D-BF47-9B8549111F65}" srcOrd="1" destOrd="0" presId="urn:microsoft.com/office/officeart/2005/8/layout/list1"/>
    <dgm:cxn modelId="{7DA55F97-7A8E-4520-906F-D934F4083A85}" type="presParOf" srcId="{C96009C3-BD99-4D51-8E21-7FCD3631B698}" destId="{15E15F4F-748C-4254-946E-CD6E800DEC81}" srcOrd="2" destOrd="0" presId="urn:microsoft.com/office/officeart/2005/8/layout/list1"/>
    <dgm:cxn modelId="{C0DD6EC1-4B9F-497C-B728-09E311D94BD5}" type="presParOf" srcId="{C96009C3-BD99-4D51-8E21-7FCD3631B698}" destId="{494A9364-106D-404F-8510-C02220338A79}" srcOrd="3" destOrd="0" presId="urn:microsoft.com/office/officeart/2005/8/layout/list1"/>
    <dgm:cxn modelId="{24F51DA2-5D66-41AC-BDB6-1E132137A5F1}" type="presParOf" srcId="{C96009C3-BD99-4D51-8E21-7FCD3631B698}" destId="{9F012C15-DD80-49B3-B60D-12A7DE43CE49}" srcOrd="4" destOrd="0" presId="urn:microsoft.com/office/officeart/2005/8/layout/list1"/>
    <dgm:cxn modelId="{9E0389CC-14C1-417B-AE77-DE4F2DB1AE4D}" type="presParOf" srcId="{9F012C15-DD80-49B3-B60D-12A7DE43CE49}" destId="{3CC37BB7-ECE8-4C5C-8633-289261879F03}" srcOrd="0" destOrd="0" presId="urn:microsoft.com/office/officeart/2005/8/layout/list1"/>
    <dgm:cxn modelId="{31FE6AA8-BD38-4F19-A90C-17C99A0F15EF}" type="presParOf" srcId="{9F012C15-DD80-49B3-B60D-12A7DE43CE49}" destId="{1EA3A2F3-AF85-4636-A091-8A3155C1D941}" srcOrd="1" destOrd="0" presId="urn:microsoft.com/office/officeart/2005/8/layout/list1"/>
    <dgm:cxn modelId="{0AF51511-6198-4DA1-BA4B-C480424C70D7}" type="presParOf" srcId="{C96009C3-BD99-4D51-8E21-7FCD3631B698}" destId="{A77C85E5-F43A-4C46-8B8A-1947093EFC2C}" srcOrd="5" destOrd="0" presId="urn:microsoft.com/office/officeart/2005/8/layout/list1"/>
    <dgm:cxn modelId="{FDC3DCDE-88DF-4BBB-9714-57B35313C544}" type="presParOf" srcId="{C96009C3-BD99-4D51-8E21-7FCD3631B698}" destId="{705CB15F-4F7C-4DE6-AF8D-94D483FC74EB}" srcOrd="6" destOrd="0" presId="urn:microsoft.com/office/officeart/2005/8/layout/list1"/>
    <dgm:cxn modelId="{81224896-9F83-456B-B7BA-0C7DD95296BB}" type="presParOf" srcId="{C96009C3-BD99-4D51-8E21-7FCD3631B698}" destId="{21D4BBF0-A515-40A3-8883-47C63EAFA84E}" srcOrd="7" destOrd="0" presId="urn:microsoft.com/office/officeart/2005/8/layout/list1"/>
    <dgm:cxn modelId="{F224BB9E-95CE-490C-8E16-4A0B405F7986}" type="presParOf" srcId="{C96009C3-BD99-4D51-8E21-7FCD3631B698}" destId="{A513B872-BF5A-4DDB-B74A-A9224B106793}" srcOrd="8" destOrd="0" presId="urn:microsoft.com/office/officeart/2005/8/layout/list1"/>
    <dgm:cxn modelId="{5326CAE9-26E2-46DA-A1F8-8B0390C64A81}" type="presParOf" srcId="{A513B872-BF5A-4DDB-B74A-A9224B106793}" destId="{B377770B-E0EF-497D-B79F-FFC6FABF50E1}" srcOrd="0" destOrd="0" presId="urn:microsoft.com/office/officeart/2005/8/layout/list1"/>
    <dgm:cxn modelId="{182497EF-9AF8-4790-AACC-42F327717E15}" type="presParOf" srcId="{A513B872-BF5A-4DDB-B74A-A9224B106793}" destId="{0A16F1F0-3B80-4A13-AEA3-CF14389D65DD}" srcOrd="1" destOrd="0" presId="urn:microsoft.com/office/officeart/2005/8/layout/list1"/>
    <dgm:cxn modelId="{9FFAA28D-4277-4D89-8D28-65F787837E56}" type="presParOf" srcId="{C96009C3-BD99-4D51-8E21-7FCD3631B698}" destId="{613026C0-A7E3-4D09-B3A4-5FD433E250FE}" srcOrd="9" destOrd="0" presId="urn:microsoft.com/office/officeart/2005/8/layout/list1"/>
    <dgm:cxn modelId="{6FF5DF2E-4C73-4D69-98F6-A727484A7E3E}" type="presParOf" srcId="{C96009C3-BD99-4D51-8E21-7FCD3631B698}" destId="{908DCB3F-A9A9-4B8F-8737-ED9129ABA218}" srcOrd="10" destOrd="0" presId="urn:microsoft.com/office/officeart/2005/8/layout/list1"/>
    <dgm:cxn modelId="{7F39384C-B4A5-47B9-A5BB-C788A1188CB6}" type="presParOf" srcId="{C96009C3-BD99-4D51-8E21-7FCD3631B698}" destId="{AFC5C1E4-74D6-4244-95F6-DB982C32486B}" srcOrd="11" destOrd="0" presId="urn:microsoft.com/office/officeart/2005/8/layout/list1"/>
    <dgm:cxn modelId="{81B262D0-7AD6-49C8-9D74-C423530A1D16}" type="presParOf" srcId="{C96009C3-BD99-4D51-8E21-7FCD3631B698}" destId="{96E75B9E-21D4-49BA-BEF3-5547D7112291}" srcOrd="12" destOrd="0" presId="urn:microsoft.com/office/officeart/2005/8/layout/list1"/>
    <dgm:cxn modelId="{E619CE81-288E-4A01-8282-C09D0E173DD2}" type="presParOf" srcId="{96E75B9E-21D4-49BA-BEF3-5547D7112291}" destId="{288D0EDA-8AF9-4347-AB9B-A371F9CCF362}" srcOrd="0" destOrd="0" presId="urn:microsoft.com/office/officeart/2005/8/layout/list1"/>
    <dgm:cxn modelId="{17D649FA-DE35-4B15-92C9-1277362DFB93}" type="presParOf" srcId="{96E75B9E-21D4-49BA-BEF3-5547D7112291}" destId="{C6A77ADC-024F-4B37-8877-0266F21D182E}" srcOrd="1" destOrd="0" presId="urn:microsoft.com/office/officeart/2005/8/layout/list1"/>
    <dgm:cxn modelId="{0DB05000-ADE0-4E95-856A-9212070905E7}" type="presParOf" srcId="{C96009C3-BD99-4D51-8E21-7FCD3631B698}" destId="{8796AD7B-542F-459F-B9CE-ED39B2EB57B7}" srcOrd="13" destOrd="0" presId="urn:microsoft.com/office/officeart/2005/8/layout/list1"/>
    <dgm:cxn modelId="{BC782DA8-3B6B-41B9-8634-3E46D6458647}" type="presParOf" srcId="{C96009C3-BD99-4D51-8E21-7FCD3631B698}" destId="{F0C0E7E4-EE8C-4561-A198-07574B9606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6D630-6C5F-41C3-89CF-844B673BB357}">
      <dsp:nvSpPr>
        <dsp:cNvPr id="0" name=""/>
        <dsp:cNvSpPr/>
      </dsp:nvSpPr>
      <dsp:spPr>
        <a:xfrm>
          <a:off x="1971249" y="2577"/>
          <a:ext cx="2867789" cy="1297055"/>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Data summarisations</a:t>
          </a:r>
        </a:p>
      </dsp:txBody>
      <dsp:txXfrm>
        <a:off x="1971249" y="2577"/>
        <a:ext cx="2867789" cy="1297055"/>
      </dsp:txXfrm>
    </dsp:sp>
    <dsp:sp modelId="{E3727FE1-5D7F-4C6F-8472-A88B62FDED32}">
      <dsp:nvSpPr>
        <dsp:cNvPr id="0" name=""/>
        <dsp:cNvSpPr/>
      </dsp:nvSpPr>
      <dsp:spPr>
        <a:xfrm>
          <a:off x="558756" y="2577"/>
          <a:ext cx="1284084" cy="12970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F16DA-F272-4267-8D91-6B83669AB8D7}">
      <dsp:nvSpPr>
        <dsp:cNvPr id="0" name=""/>
        <dsp:cNvSpPr/>
      </dsp:nvSpPr>
      <dsp:spPr>
        <a:xfrm>
          <a:off x="558756" y="1513647"/>
          <a:ext cx="2867789" cy="1297055"/>
        </a:xfrm>
        <a:prstGeom prst="rect">
          <a:avLst/>
        </a:prstGeom>
        <a:solidFill>
          <a:schemeClr val="accent3">
            <a:shade val="50000"/>
            <a:hueOff val="-312358"/>
            <a:satOff val="-17687"/>
            <a:lumOff val="30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Data reduction</a:t>
          </a:r>
        </a:p>
      </dsp:txBody>
      <dsp:txXfrm>
        <a:off x="558756" y="1513647"/>
        <a:ext cx="2867789" cy="1297055"/>
      </dsp:txXfrm>
    </dsp:sp>
    <dsp:sp modelId="{A91FA160-47BC-489C-98B2-8FE8110EEADB}">
      <dsp:nvSpPr>
        <dsp:cNvPr id="0" name=""/>
        <dsp:cNvSpPr/>
      </dsp:nvSpPr>
      <dsp:spPr>
        <a:xfrm>
          <a:off x="3554954" y="1513647"/>
          <a:ext cx="1284084" cy="129705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FB0DB-BE45-4783-AAA8-3FF98F8879FB}">
      <dsp:nvSpPr>
        <dsp:cNvPr id="0" name=""/>
        <dsp:cNvSpPr/>
      </dsp:nvSpPr>
      <dsp:spPr>
        <a:xfrm>
          <a:off x="1971249" y="3024716"/>
          <a:ext cx="2867789" cy="1297055"/>
        </a:xfrm>
        <a:prstGeom prst="rect">
          <a:avLst/>
        </a:prstGeom>
        <a:solidFill>
          <a:schemeClr val="accent3">
            <a:shade val="50000"/>
            <a:hueOff val="-312358"/>
            <a:satOff val="-17687"/>
            <a:lumOff val="30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Variable selection</a:t>
          </a:r>
        </a:p>
      </dsp:txBody>
      <dsp:txXfrm>
        <a:off x="1971249" y="3024716"/>
        <a:ext cx="2867789" cy="1297055"/>
      </dsp:txXfrm>
    </dsp:sp>
    <dsp:sp modelId="{9AE4A144-9A19-4CBB-A138-778D3F707F32}">
      <dsp:nvSpPr>
        <dsp:cNvPr id="0" name=""/>
        <dsp:cNvSpPr/>
      </dsp:nvSpPr>
      <dsp:spPr>
        <a:xfrm>
          <a:off x="558756" y="3024716"/>
          <a:ext cx="1284084" cy="12970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7509E-9B6D-4DA6-B6A8-340F8BFE726B}">
      <dsp:nvSpPr>
        <dsp:cNvPr id="0" name=""/>
        <dsp:cNvSpPr/>
      </dsp:nvSpPr>
      <dsp:spPr>
        <a:xfrm>
          <a:off x="5486400" y="1787362"/>
          <a:ext cx="1759369" cy="749624"/>
        </a:xfrm>
        <a:custGeom>
          <a:avLst/>
          <a:gdLst/>
          <a:ahLst/>
          <a:cxnLst/>
          <a:rect l="0" t="0" r="0" b="0"/>
          <a:pathLst>
            <a:path>
              <a:moveTo>
                <a:pt x="0" y="0"/>
              </a:moveTo>
              <a:lnTo>
                <a:pt x="0" y="374812"/>
              </a:lnTo>
              <a:lnTo>
                <a:pt x="1759369" y="374812"/>
              </a:lnTo>
              <a:lnTo>
                <a:pt x="1759369" y="7496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F91E5F-D603-4C28-8E70-12951E703866}">
      <dsp:nvSpPr>
        <dsp:cNvPr id="0" name=""/>
        <dsp:cNvSpPr/>
      </dsp:nvSpPr>
      <dsp:spPr>
        <a:xfrm>
          <a:off x="3759157" y="1787362"/>
          <a:ext cx="1727242" cy="749624"/>
        </a:xfrm>
        <a:custGeom>
          <a:avLst/>
          <a:gdLst/>
          <a:ahLst/>
          <a:cxnLst/>
          <a:rect l="0" t="0" r="0" b="0"/>
          <a:pathLst>
            <a:path>
              <a:moveTo>
                <a:pt x="1727242" y="0"/>
              </a:moveTo>
              <a:lnTo>
                <a:pt x="1727242" y="374812"/>
              </a:lnTo>
              <a:lnTo>
                <a:pt x="0" y="374812"/>
              </a:lnTo>
              <a:lnTo>
                <a:pt x="0" y="7496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58BC03-F1AA-44D8-BBF7-E816446C9B56}">
      <dsp:nvSpPr>
        <dsp:cNvPr id="0" name=""/>
        <dsp:cNvSpPr/>
      </dsp:nvSpPr>
      <dsp:spPr>
        <a:xfrm>
          <a:off x="3701578" y="2541"/>
          <a:ext cx="3569642" cy="178482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noProof="0" dirty="0"/>
            <a:t>Factor analysis</a:t>
          </a:r>
        </a:p>
      </dsp:txBody>
      <dsp:txXfrm>
        <a:off x="3701578" y="2541"/>
        <a:ext cx="3569642" cy="1784821"/>
      </dsp:txXfrm>
    </dsp:sp>
    <dsp:sp modelId="{8CD7E9F8-25F8-4637-88EB-82FF9616F4EB}">
      <dsp:nvSpPr>
        <dsp:cNvPr id="0" name=""/>
        <dsp:cNvSpPr/>
      </dsp:nvSpPr>
      <dsp:spPr>
        <a:xfrm>
          <a:off x="2374599" y="2536987"/>
          <a:ext cx="2769114" cy="17848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noProof="0" dirty="0"/>
            <a:t>Exploratory factor analysis</a:t>
          </a:r>
        </a:p>
        <a:p>
          <a:pPr marL="0" lvl="0" indent="0" algn="ctr" defTabSz="1200150">
            <a:lnSpc>
              <a:spcPct val="90000"/>
            </a:lnSpc>
            <a:spcBef>
              <a:spcPct val="0"/>
            </a:spcBef>
            <a:spcAft>
              <a:spcPct val="35000"/>
            </a:spcAft>
            <a:buNone/>
          </a:pPr>
          <a:r>
            <a:rPr lang="en-GB" sz="2700" kern="1200" noProof="0" dirty="0"/>
            <a:t>(EFA)</a:t>
          </a:r>
        </a:p>
      </dsp:txBody>
      <dsp:txXfrm>
        <a:off x="2374599" y="2536987"/>
        <a:ext cx="2769114" cy="1784821"/>
      </dsp:txXfrm>
    </dsp:sp>
    <dsp:sp modelId="{EAE8A1BA-85C8-4240-A1BF-32421881C744}">
      <dsp:nvSpPr>
        <dsp:cNvPr id="0" name=""/>
        <dsp:cNvSpPr/>
      </dsp:nvSpPr>
      <dsp:spPr>
        <a:xfrm>
          <a:off x="5893339" y="2536987"/>
          <a:ext cx="2704860" cy="1784821"/>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noProof="0" dirty="0"/>
            <a:t>Confirmatory factor analysis</a:t>
          </a:r>
        </a:p>
        <a:p>
          <a:pPr marL="0" lvl="0" indent="0" algn="ctr" defTabSz="1200150">
            <a:lnSpc>
              <a:spcPct val="90000"/>
            </a:lnSpc>
            <a:spcBef>
              <a:spcPct val="0"/>
            </a:spcBef>
            <a:spcAft>
              <a:spcPct val="35000"/>
            </a:spcAft>
            <a:buNone/>
          </a:pPr>
          <a:r>
            <a:rPr lang="en-GB" sz="2700" kern="1200" noProof="0" dirty="0"/>
            <a:t>(CFA)</a:t>
          </a:r>
        </a:p>
      </dsp:txBody>
      <dsp:txXfrm>
        <a:off x="5893339" y="2536987"/>
        <a:ext cx="2704860" cy="1784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6CB5C-C473-4C30-A9E9-6EBD36A1F2DB}">
      <dsp:nvSpPr>
        <dsp:cNvPr id="0" name=""/>
        <dsp:cNvSpPr/>
      </dsp:nvSpPr>
      <dsp:spPr>
        <a:xfrm>
          <a:off x="9915" y="392040"/>
          <a:ext cx="2963503" cy="177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Collect and explore data: choose relevant variables</a:t>
          </a:r>
          <a:endParaRPr lang="en-GB" sz="2400" kern="1200"/>
        </a:p>
      </dsp:txBody>
      <dsp:txXfrm>
        <a:off x="61994" y="444119"/>
        <a:ext cx="2859345" cy="1673944"/>
      </dsp:txXfrm>
    </dsp:sp>
    <dsp:sp modelId="{4CC1D0C0-CC5D-4F14-9B5E-F497EC59F358}">
      <dsp:nvSpPr>
        <dsp:cNvPr id="0" name=""/>
        <dsp:cNvSpPr/>
      </dsp:nvSpPr>
      <dsp:spPr>
        <a:xfrm>
          <a:off x="3234207" y="913616"/>
          <a:ext cx="628262" cy="7349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234207" y="1060606"/>
        <a:ext cx="439783" cy="440968"/>
      </dsp:txXfrm>
    </dsp:sp>
    <dsp:sp modelId="{B0F4AF7E-DAB7-4F6B-86BC-EAA199BB40D8}">
      <dsp:nvSpPr>
        <dsp:cNvPr id="0" name=""/>
        <dsp:cNvSpPr/>
      </dsp:nvSpPr>
      <dsp:spPr>
        <a:xfrm>
          <a:off x="4158820" y="392040"/>
          <a:ext cx="2963503" cy="1778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Determine the number of factors</a:t>
          </a:r>
          <a:endParaRPr lang="en-US" sz="2400" kern="1200" dirty="0"/>
        </a:p>
      </dsp:txBody>
      <dsp:txXfrm>
        <a:off x="4210899" y="444119"/>
        <a:ext cx="2859345" cy="1673944"/>
      </dsp:txXfrm>
    </dsp:sp>
    <dsp:sp modelId="{5ABF6870-7576-4746-9DB2-8B7C77DAF5D8}">
      <dsp:nvSpPr>
        <dsp:cNvPr id="0" name=""/>
        <dsp:cNvSpPr/>
      </dsp:nvSpPr>
      <dsp:spPr>
        <a:xfrm>
          <a:off x="7383112" y="913616"/>
          <a:ext cx="628262" cy="73494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7383112" y="1060606"/>
        <a:ext cx="439783" cy="440968"/>
      </dsp:txXfrm>
    </dsp:sp>
    <dsp:sp modelId="{BCB23882-826E-4F8A-99AF-5D5BFA0E7F92}">
      <dsp:nvSpPr>
        <dsp:cNvPr id="0" name=""/>
        <dsp:cNvSpPr/>
      </dsp:nvSpPr>
      <dsp:spPr>
        <a:xfrm>
          <a:off x="8307725" y="392040"/>
          <a:ext cx="2963503" cy="17781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Estimate the model using predefined number of factors</a:t>
          </a:r>
          <a:endParaRPr lang="en-US" sz="2400" kern="1200" dirty="0"/>
        </a:p>
      </dsp:txBody>
      <dsp:txXfrm>
        <a:off x="8359804" y="444119"/>
        <a:ext cx="2859345" cy="1673944"/>
      </dsp:txXfrm>
    </dsp:sp>
    <dsp:sp modelId="{CD720A31-A45A-413D-9274-160320B05285}">
      <dsp:nvSpPr>
        <dsp:cNvPr id="0" name=""/>
        <dsp:cNvSpPr/>
      </dsp:nvSpPr>
      <dsp:spPr>
        <a:xfrm rot="5400000">
          <a:off x="9475345" y="2377587"/>
          <a:ext cx="628262" cy="73494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5400000">
        <a:off x="9568993" y="2430930"/>
        <a:ext cx="440968" cy="439783"/>
      </dsp:txXfrm>
    </dsp:sp>
    <dsp:sp modelId="{8D781879-C205-45F9-9389-F1F6902B49D2}">
      <dsp:nvSpPr>
        <dsp:cNvPr id="0" name=""/>
        <dsp:cNvSpPr/>
      </dsp:nvSpPr>
      <dsp:spPr>
        <a:xfrm>
          <a:off x="8307725" y="3355543"/>
          <a:ext cx="2963503" cy="17781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Rotate and interpret</a:t>
          </a:r>
          <a:endParaRPr lang="en-GB" sz="2400" kern="1200" dirty="0"/>
        </a:p>
      </dsp:txBody>
      <dsp:txXfrm>
        <a:off x="8359804" y="3407622"/>
        <a:ext cx="2859345" cy="1673944"/>
      </dsp:txXfrm>
    </dsp:sp>
    <dsp:sp modelId="{532EAB66-47C2-4D24-A297-039C5AE4FE35}">
      <dsp:nvSpPr>
        <dsp:cNvPr id="0" name=""/>
        <dsp:cNvSpPr/>
      </dsp:nvSpPr>
      <dsp:spPr>
        <a:xfrm rot="10800000">
          <a:off x="7418674" y="3877120"/>
          <a:ext cx="628262" cy="7349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7607153" y="4024110"/>
        <a:ext cx="439783" cy="440968"/>
      </dsp:txXfrm>
    </dsp:sp>
    <dsp:sp modelId="{16168CCE-E083-4648-8F5C-5E4B90C65A9F}">
      <dsp:nvSpPr>
        <dsp:cNvPr id="0" name=""/>
        <dsp:cNvSpPr/>
      </dsp:nvSpPr>
      <dsp:spPr>
        <a:xfrm>
          <a:off x="4158820" y="3355543"/>
          <a:ext cx="2963503" cy="177810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Decide if changes need to be made (e.g. drop item(s), include item(s)) and repeat step 3 - 4</a:t>
          </a:r>
        </a:p>
      </dsp:txBody>
      <dsp:txXfrm>
        <a:off x="4210899" y="3407622"/>
        <a:ext cx="2859345" cy="1673944"/>
      </dsp:txXfrm>
    </dsp:sp>
    <dsp:sp modelId="{7FACD237-9052-468C-B8F1-B7718FF602A9}">
      <dsp:nvSpPr>
        <dsp:cNvPr id="0" name=""/>
        <dsp:cNvSpPr/>
      </dsp:nvSpPr>
      <dsp:spPr>
        <a:xfrm rot="10800000">
          <a:off x="3269769" y="3877120"/>
          <a:ext cx="628262" cy="73494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3458248" y="4024110"/>
        <a:ext cx="439783" cy="440968"/>
      </dsp:txXfrm>
    </dsp:sp>
    <dsp:sp modelId="{73E990A4-416C-4CAD-B9B1-4A675E38BDF7}">
      <dsp:nvSpPr>
        <dsp:cNvPr id="0" name=""/>
        <dsp:cNvSpPr/>
      </dsp:nvSpPr>
      <dsp:spPr>
        <a:xfrm>
          <a:off x="9915" y="3355543"/>
          <a:ext cx="2963503" cy="177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Construct scales and use in further analysis</a:t>
          </a:r>
          <a:endParaRPr lang="en-US" sz="2400" kern="1200" dirty="0"/>
        </a:p>
      </dsp:txBody>
      <dsp:txXfrm>
        <a:off x="61994" y="3407622"/>
        <a:ext cx="2859345" cy="1673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54C83-1A64-4AB3-A364-06F36EA9CFCC}">
      <dsp:nvSpPr>
        <dsp:cNvPr id="0" name=""/>
        <dsp:cNvSpPr/>
      </dsp:nvSpPr>
      <dsp:spPr>
        <a:xfrm>
          <a:off x="-5196264" y="-795917"/>
          <a:ext cx="6187864" cy="6187864"/>
        </a:xfrm>
        <a:prstGeom prst="blockArc">
          <a:avLst>
            <a:gd name="adj1" fmla="val 18900000"/>
            <a:gd name="adj2" fmla="val 2700000"/>
            <a:gd name="adj3" fmla="val 34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CCD4B-7D66-416F-B785-29A01740A80F}">
      <dsp:nvSpPr>
        <dsp:cNvPr id="0" name=""/>
        <dsp:cNvSpPr/>
      </dsp:nvSpPr>
      <dsp:spPr>
        <a:xfrm>
          <a:off x="519187" y="353342"/>
          <a:ext cx="8730163" cy="7070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224" tIns="45720" rIns="45720" bIns="45720" numCol="1" spcCol="1270" anchor="ctr" anchorCtr="0">
          <a:noAutofit/>
        </a:bodyPr>
        <a:lstStyle/>
        <a:p>
          <a:pPr marL="0" lvl="0" indent="0" algn="l" defTabSz="800100">
            <a:lnSpc>
              <a:spcPct val="90000"/>
            </a:lnSpc>
            <a:spcBef>
              <a:spcPct val="0"/>
            </a:spcBef>
            <a:spcAft>
              <a:spcPct val="35000"/>
            </a:spcAft>
            <a:buSzPct val="125000"/>
            <a:buNone/>
          </a:pPr>
          <a:r>
            <a:rPr lang="en-US" sz="1800" kern="1200" dirty="0"/>
            <a:t>Inductive, a theoretical (Data-&gt;Theory) </a:t>
          </a:r>
          <a:endParaRPr lang="en-GB" sz="1800" kern="1200" dirty="0"/>
        </a:p>
      </dsp:txBody>
      <dsp:txXfrm>
        <a:off x="519187" y="353342"/>
        <a:ext cx="8730163" cy="707053"/>
      </dsp:txXfrm>
    </dsp:sp>
    <dsp:sp modelId="{E1B83D57-18C4-4A29-853D-300C4388FB9A}">
      <dsp:nvSpPr>
        <dsp:cNvPr id="0" name=""/>
        <dsp:cNvSpPr/>
      </dsp:nvSpPr>
      <dsp:spPr>
        <a:xfrm>
          <a:off x="77278" y="264961"/>
          <a:ext cx="883816" cy="8838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71919E-C4EE-4D7A-A0BA-1DB569DF311F}">
      <dsp:nvSpPr>
        <dsp:cNvPr id="0" name=""/>
        <dsp:cNvSpPr/>
      </dsp:nvSpPr>
      <dsp:spPr>
        <a:xfrm>
          <a:off x="924557" y="1414106"/>
          <a:ext cx="8324793" cy="7070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22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Subjective judgement &amp; heuristic rules </a:t>
          </a:r>
          <a:endParaRPr lang="en-GB" sz="1800" kern="1200" dirty="0"/>
        </a:p>
      </dsp:txBody>
      <dsp:txXfrm>
        <a:off x="924557" y="1414106"/>
        <a:ext cx="8324793" cy="707053"/>
      </dsp:txXfrm>
    </dsp:sp>
    <dsp:sp modelId="{1BC1DD41-FA72-4EE0-9126-8AEEC51F4A80}">
      <dsp:nvSpPr>
        <dsp:cNvPr id="0" name=""/>
        <dsp:cNvSpPr/>
      </dsp:nvSpPr>
      <dsp:spPr>
        <a:xfrm>
          <a:off x="482648" y="1325724"/>
          <a:ext cx="883816" cy="88381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35CE0-9262-43F7-8E7D-55E7FE7C398F}">
      <dsp:nvSpPr>
        <dsp:cNvPr id="0" name=""/>
        <dsp:cNvSpPr/>
      </dsp:nvSpPr>
      <dsp:spPr>
        <a:xfrm>
          <a:off x="924557" y="2474870"/>
          <a:ext cx="8324793" cy="7070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22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We usually have a theory about how indicators are related to particular latent variables (Theory-&gt; Data) </a:t>
          </a:r>
          <a:endParaRPr lang="en-US" sz="1800" kern="1200" dirty="0"/>
        </a:p>
      </dsp:txBody>
      <dsp:txXfrm>
        <a:off x="924557" y="2474870"/>
        <a:ext cx="8324793" cy="707053"/>
      </dsp:txXfrm>
    </dsp:sp>
    <dsp:sp modelId="{A1937185-A3A6-4590-B70F-B6B59328A4B6}">
      <dsp:nvSpPr>
        <dsp:cNvPr id="0" name=""/>
        <dsp:cNvSpPr/>
      </dsp:nvSpPr>
      <dsp:spPr>
        <a:xfrm>
          <a:off x="482648" y="2386488"/>
          <a:ext cx="883816" cy="88381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6472A-AEBE-48E6-8838-D2C8FFED3103}">
      <dsp:nvSpPr>
        <dsp:cNvPr id="0" name=""/>
        <dsp:cNvSpPr/>
      </dsp:nvSpPr>
      <dsp:spPr>
        <a:xfrm>
          <a:off x="519187" y="3535633"/>
          <a:ext cx="8730163" cy="7070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122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Be explicit and test this measurement theory against sample data</a:t>
          </a:r>
          <a:endParaRPr lang="en-US" sz="1800" kern="1200" dirty="0"/>
        </a:p>
      </dsp:txBody>
      <dsp:txXfrm>
        <a:off x="519187" y="3535633"/>
        <a:ext cx="8730163" cy="707053"/>
      </dsp:txXfrm>
    </dsp:sp>
    <dsp:sp modelId="{8690CBCD-1B8F-4735-9524-ED8C7A7BD7D5}">
      <dsp:nvSpPr>
        <dsp:cNvPr id="0" name=""/>
        <dsp:cNvSpPr/>
      </dsp:nvSpPr>
      <dsp:spPr>
        <a:xfrm>
          <a:off x="77278" y="3447252"/>
          <a:ext cx="883816" cy="88381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15F4F-748C-4254-946E-CD6E800DEC81}">
      <dsp:nvSpPr>
        <dsp:cNvPr id="0" name=""/>
        <dsp:cNvSpPr/>
      </dsp:nvSpPr>
      <dsp:spPr>
        <a:xfrm>
          <a:off x="0" y="403935"/>
          <a:ext cx="109728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C9D34C-14FD-49FC-BFB2-402BDD8A97EA}">
      <dsp:nvSpPr>
        <dsp:cNvPr id="0" name=""/>
        <dsp:cNvSpPr/>
      </dsp:nvSpPr>
      <dsp:spPr>
        <a:xfrm>
          <a:off x="548640" y="49695"/>
          <a:ext cx="768096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66800">
            <a:lnSpc>
              <a:spcPct val="90000"/>
            </a:lnSpc>
            <a:spcBef>
              <a:spcPct val="0"/>
            </a:spcBef>
            <a:spcAft>
              <a:spcPct val="35000"/>
            </a:spcAft>
            <a:buNone/>
          </a:pPr>
          <a:r>
            <a:rPr lang="th-TH" sz="2400" kern="1200" dirty="0"/>
            <a:t>ไม่ทราบจำนวนมาก่อนว่ามีกี่กลุ่ม</a:t>
          </a:r>
          <a:endParaRPr lang="en-GB" sz="2400" kern="1200" dirty="0"/>
        </a:p>
      </dsp:txBody>
      <dsp:txXfrm>
        <a:off x="583225" y="84280"/>
        <a:ext cx="7611790" cy="639310"/>
      </dsp:txXfrm>
    </dsp:sp>
    <dsp:sp modelId="{705CB15F-4F7C-4DE6-AF8D-94D483FC74EB}">
      <dsp:nvSpPr>
        <dsp:cNvPr id="0" name=""/>
        <dsp:cNvSpPr/>
      </dsp:nvSpPr>
      <dsp:spPr>
        <a:xfrm>
          <a:off x="0" y="1492575"/>
          <a:ext cx="10972800" cy="604800"/>
        </a:xfrm>
        <a:prstGeom prst="rect">
          <a:avLst/>
        </a:prstGeom>
        <a:solidFill>
          <a:schemeClr val="lt1">
            <a:alpha val="90000"/>
            <a:hueOff val="0"/>
            <a:satOff val="0"/>
            <a:lumOff val="0"/>
            <a:alphaOff val="0"/>
          </a:schemeClr>
        </a:solidFill>
        <a:ln w="12700" cap="flat" cmpd="sng" algn="ctr">
          <a:solidFill>
            <a:schemeClr val="accent2">
              <a:hueOff val="1080030"/>
              <a:satOff val="150"/>
              <a:lumOff val="1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3A2F3-AF85-4636-A091-8A3155C1D941}">
      <dsp:nvSpPr>
        <dsp:cNvPr id="0" name=""/>
        <dsp:cNvSpPr/>
      </dsp:nvSpPr>
      <dsp:spPr>
        <a:xfrm>
          <a:off x="548640" y="1138335"/>
          <a:ext cx="7680960" cy="708480"/>
        </a:xfrm>
        <a:prstGeom prst="roundRect">
          <a:avLst/>
        </a:prstGeom>
        <a:solidFill>
          <a:schemeClr val="accent2">
            <a:hueOff val="1080030"/>
            <a:satOff val="15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66800">
            <a:lnSpc>
              <a:spcPct val="90000"/>
            </a:lnSpc>
            <a:spcBef>
              <a:spcPct val="0"/>
            </a:spcBef>
            <a:spcAft>
              <a:spcPct val="35000"/>
            </a:spcAft>
            <a:buNone/>
          </a:pPr>
          <a:r>
            <a:rPr lang="th-TH" sz="2400" kern="1200" dirty="0"/>
            <a:t>ไม่ทราบมาก่อนว่าใครอยู่กลุ่มใด</a:t>
          </a:r>
          <a:endParaRPr lang="en-GB" sz="2400" kern="1200" dirty="0"/>
        </a:p>
      </dsp:txBody>
      <dsp:txXfrm>
        <a:off x="583225" y="1172920"/>
        <a:ext cx="7611790" cy="639310"/>
      </dsp:txXfrm>
    </dsp:sp>
    <dsp:sp modelId="{908DCB3F-A9A9-4B8F-8737-ED9129ABA218}">
      <dsp:nvSpPr>
        <dsp:cNvPr id="0" name=""/>
        <dsp:cNvSpPr/>
      </dsp:nvSpPr>
      <dsp:spPr>
        <a:xfrm>
          <a:off x="0" y="2581215"/>
          <a:ext cx="10972800" cy="604800"/>
        </a:xfrm>
        <a:prstGeom prst="rect">
          <a:avLst/>
        </a:prstGeom>
        <a:solidFill>
          <a:schemeClr val="lt1">
            <a:alpha val="90000"/>
            <a:hueOff val="0"/>
            <a:satOff val="0"/>
            <a:lumOff val="0"/>
            <a:alphaOff val="0"/>
          </a:schemeClr>
        </a:solidFill>
        <a:ln w="12700" cap="flat" cmpd="sng" algn="ctr">
          <a:solidFill>
            <a:schemeClr val="accent2">
              <a:hueOff val="2160060"/>
              <a:satOff val="301"/>
              <a:lumOff val="2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16F1F0-3B80-4A13-AEA3-CF14389D65DD}">
      <dsp:nvSpPr>
        <dsp:cNvPr id="0" name=""/>
        <dsp:cNvSpPr/>
      </dsp:nvSpPr>
      <dsp:spPr>
        <a:xfrm>
          <a:off x="548640" y="2226975"/>
          <a:ext cx="7680960" cy="708480"/>
        </a:xfrm>
        <a:prstGeom prst="roundRect">
          <a:avLst/>
        </a:prstGeom>
        <a:solidFill>
          <a:schemeClr val="accent2">
            <a:hueOff val="2160060"/>
            <a:satOff val="301"/>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66800">
            <a:lnSpc>
              <a:spcPct val="90000"/>
            </a:lnSpc>
            <a:spcBef>
              <a:spcPct val="0"/>
            </a:spcBef>
            <a:spcAft>
              <a:spcPct val="35000"/>
            </a:spcAft>
            <a:buNone/>
          </a:pPr>
          <a:r>
            <a:rPr lang="th-TH" sz="2400" kern="1200" dirty="0"/>
            <a:t>คนหนึ่งคนอยู่ได้เพียงกลุ่มเดียว</a:t>
          </a:r>
          <a:endParaRPr lang="en-GB" sz="2400" kern="1200" dirty="0"/>
        </a:p>
      </dsp:txBody>
      <dsp:txXfrm>
        <a:off x="583225" y="2261560"/>
        <a:ext cx="7611790" cy="639310"/>
      </dsp:txXfrm>
    </dsp:sp>
    <dsp:sp modelId="{F0C0E7E4-EE8C-4561-A198-07574B960642}">
      <dsp:nvSpPr>
        <dsp:cNvPr id="0" name=""/>
        <dsp:cNvSpPr/>
      </dsp:nvSpPr>
      <dsp:spPr>
        <a:xfrm>
          <a:off x="0" y="3669855"/>
          <a:ext cx="10972800" cy="604800"/>
        </a:xfrm>
        <a:prstGeom prst="rect">
          <a:avLst/>
        </a:prstGeom>
        <a:solidFill>
          <a:schemeClr val="lt1">
            <a:alpha val="90000"/>
            <a:hueOff val="0"/>
            <a:satOff val="0"/>
            <a:lumOff val="0"/>
            <a:alphaOff val="0"/>
          </a:schemeClr>
        </a:solidFill>
        <a:ln w="12700" cap="flat" cmpd="sng" algn="ctr">
          <a:solidFill>
            <a:schemeClr val="accent2">
              <a:hueOff val="3240090"/>
              <a:satOff val="451"/>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A77ADC-024F-4B37-8877-0266F21D182E}">
      <dsp:nvSpPr>
        <dsp:cNvPr id="0" name=""/>
        <dsp:cNvSpPr/>
      </dsp:nvSpPr>
      <dsp:spPr>
        <a:xfrm>
          <a:off x="548640" y="3315614"/>
          <a:ext cx="7680960" cy="708480"/>
        </a:xfrm>
        <a:prstGeom prst="roundRect">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66800">
            <a:lnSpc>
              <a:spcPct val="90000"/>
            </a:lnSpc>
            <a:spcBef>
              <a:spcPct val="0"/>
            </a:spcBef>
            <a:spcAft>
              <a:spcPct val="35000"/>
            </a:spcAft>
            <a:buNone/>
          </a:pPr>
          <a:r>
            <a:rPr lang="th-TH" sz="2400" kern="1200" dirty="0"/>
            <a:t>ใช้หลายตัวแปรเป็นปัจจัยในการแบ่งกลุ่ม</a:t>
          </a:r>
          <a:endParaRPr lang="en-GB" sz="2400" kern="1200" dirty="0"/>
        </a:p>
      </dsp:txBody>
      <dsp:txXfrm>
        <a:off x="583225" y="3350199"/>
        <a:ext cx="7611790" cy="6393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02/08/2025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02/08/2025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8" name="Title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n-US" noProof="0"/>
              <a:t>Click to edit Master title style</a:t>
            </a:r>
            <a:endParaRPr lang="en-GB" noProof="0" dirty="0"/>
          </a:p>
        </p:txBody>
      </p:sp>
      <p:sp>
        <p:nvSpPr>
          <p:cNvPr id="9" name="Subtitle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US" noProof="0"/>
              <a:t>Click to edit Master subtitle style</a:t>
            </a:r>
            <a:endParaRPr lang="en-GB" noProof="0" dirty="0"/>
          </a:p>
        </p:txBody>
      </p:sp>
      <p:sp>
        <p:nvSpPr>
          <p:cNvPr id="17" name="Footer Placeholder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endParaRPr lang="en-GB" noProof="0" dirty="0"/>
          </a:p>
        </p:txBody>
      </p:sp>
      <p:sp>
        <p:nvSpPr>
          <p:cNvPr id="28" name="Date Placeholder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F478CBC6-6A03-49EB-834F-503DEF92AAA3}" type="datetime1">
              <a:rPr lang="en-GB" noProof="0" smtClean="0"/>
              <a:t>02/08/2025</a:t>
            </a:fld>
            <a:endParaRPr lang="en-GB" noProof="0" dirty="0"/>
          </a:p>
        </p:txBody>
      </p:sp>
      <p:sp>
        <p:nvSpPr>
          <p:cNvPr id="29" name="Slide Number Placeholder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6800"/>
          </a:xfrm>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lvl1pPr>
              <a:defRPr/>
            </a:lvl1pPr>
            <a:lvl5pPr>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97D91D45-9151-454E-A656-353E6093F84F}"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rtlCol="0"/>
          <a:lstStyle>
            <a:lvl1pPr>
              <a:defRPr/>
            </a:lvl1pPr>
          </a:lstStyle>
          <a:p>
            <a:pPr rtl="0"/>
            <a:r>
              <a:rPr lang="en-GB" noProof="0"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n-GB" noProof="0" dirty="0"/>
              <a:t>Click to edit Master text styles</a:t>
            </a:r>
          </a:p>
          <a:p>
            <a:pPr lvl="1" rtl="0" eaLnBrk="1" latinLnBrk="0" hangingPunct="1"/>
            <a:r>
              <a:rPr lang="en-GB" noProof="0" dirty="0"/>
              <a:t>Second level</a:t>
            </a:r>
          </a:p>
          <a:p>
            <a:pPr lvl="2" rtl="0" eaLnBrk="1" latinLnBrk="0" hangingPunct="1"/>
            <a:r>
              <a:rPr lang="en-GB" noProof="0" dirty="0"/>
              <a:t>Third level</a:t>
            </a:r>
          </a:p>
          <a:p>
            <a:pPr lvl="3" rtl="0" eaLnBrk="1" latinLnBrk="0" hangingPunct="1"/>
            <a:r>
              <a:rPr lang="en-GB" noProof="0" dirty="0"/>
              <a:t>Fourth level</a:t>
            </a:r>
          </a:p>
          <a:p>
            <a:pPr lvl="4" rtl="0" eaLnBrk="1" latinLnBrk="0" hangingPunct="1"/>
            <a:r>
              <a:rPr lang="en-GB" noProof="0" dirty="0"/>
              <a:t>Fifth level</a:t>
            </a:r>
            <a:endParaRPr kumimoji="0"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CF2E7824-9679-44E7-851E-1F622B6F2D46}"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1">
    <p:spTree>
      <p:nvGrpSpPr>
        <p:cNvPr id="1" name=""/>
        <p:cNvGrpSpPr/>
        <p:nvPr/>
      </p:nvGrpSpPr>
      <p:grpSpPr>
        <a:xfrm>
          <a:off x="0" y="0"/>
          <a:ext cx="0" cy="0"/>
          <a:chOff x="0" y="0"/>
          <a:chExt cx="0" cy="0"/>
        </a:xfrm>
      </p:grpSpPr>
      <p:pic>
        <p:nvPicPr>
          <p:cNvPr id="242" name="Image" descr="Image"/>
          <p:cNvPicPr>
            <a:picLocks noChangeAspect="1"/>
          </p:cNvPicPr>
          <p:nvPr/>
        </p:nvPicPr>
        <p:blipFill>
          <a:blip r:embed="rId2"/>
          <a:stretch>
            <a:fillRect/>
          </a:stretch>
        </p:blipFill>
        <p:spPr>
          <a:xfrm>
            <a:off x="0" y="727545"/>
            <a:ext cx="5108713" cy="6130456"/>
          </a:xfrm>
          <a:prstGeom prst="rect">
            <a:avLst/>
          </a:prstGeom>
          <a:ln w="12700">
            <a:miter lim="400000"/>
          </a:ln>
        </p:spPr>
      </p:pic>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44" name="Screenshot 2018-12-29 at 17.57.59.png" descr="Screenshot 2018-12-29 at 17.57.59.png"/>
          <p:cNvPicPr>
            <a:picLocks noChangeAspect="1"/>
          </p:cNvPicPr>
          <p:nvPr/>
        </p:nvPicPr>
        <p:blipFill>
          <a:blip r:embed="rId3"/>
          <a:stretch>
            <a:fillRect/>
          </a:stretch>
        </p:blipFill>
        <p:spPr>
          <a:xfrm>
            <a:off x="11020123" y="6547432"/>
            <a:ext cx="1131733" cy="216666"/>
          </a:xfrm>
          <a:prstGeom prst="rect">
            <a:avLst/>
          </a:prstGeom>
          <a:ln w="12700">
            <a:miter lim="400000"/>
          </a:ln>
        </p:spPr>
      </p:pic>
      <p:pic>
        <p:nvPicPr>
          <p:cNvPr id="6" name="Image" descr="Image">
            <a:extLst>
              <a:ext uri="{FF2B5EF4-FFF2-40B4-BE49-F238E27FC236}">
                <a16:creationId xmlns:a16="http://schemas.microsoft.com/office/drawing/2014/main" id="{69E8B67F-A5E0-214B-9639-3C70CC9D742E}"/>
              </a:ext>
            </a:extLst>
          </p:cNvPr>
          <p:cNvPicPr>
            <a:picLocks noChangeAspect="1"/>
          </p:cNvPicPr>
          <p:nvPr userDrawn="1"/>
        </p:nvPicPr>
        <p:blipFill>
          <a:blip r:embed="rId4"/>
          <a:stretch>
            <a:fillRect/>
          </a:stretch>
        </p:blipFill>
        <p:spPr>
          <a:xfrm>
            <a:off x="0" y="-8702"/>
            <a:ext cx="12684188" cy="1022494"/>
          </a:xfrm>
          <a:prstGeom prst="rect">
            <a:avLst/>
          </a:prstGeom>
          <a:ln w="12700">
            <a:miter lim="400000"/>
          </a:ln>
        </p:spPr>
      </p:pic>
      <p:sp>
        <p:nvSpPr>
          <p:cNvPr id="7" name="Title : การอบรมการวิเคราะห์สถิติเบื้องต้นด้วยโปรแกรม EXCEL">
            <a:extLst>
              <a:ext uri="{FF2B5EF4-FFF2-40B4-BE49-F238E27FC236}">
                <a16:creationId xmlns:a16="http://schemas.microsoft.com/office/drawing/2014/main" id="{44118F80-A898-714E-885C-C35B9114F664}"/>
              </a:ext>
            </a:extLst>
          </p:cNvPr>
          <p:cNvSpPr txBox="1"/>
          <p:nvPr userDrawn="1"/>
        </p:nvSpPr>
        <p:spPr>
          <a:xfrm>
            <a:off x="40145" y="6556828"/>
            <a:ext cx="2752357" cy="243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2500" b="0"/>
            </a:lvl1pPr>
          </a:lstStyle>
          <a:p>
            <a:r>
              <a:rPr sz="1250" dirty="0">
                <a:latin typeface="TH Sarabun New" panose="020B0500040200020003" pitchFamily="34" charset="-34"/>
                <a:cs typeface="TH Sarabun New" panose="020B0500040200020003" pitchFamily="34" charset="-34"/>
              </a:rPr>
              <a:t>Title : </a:t>
            </a:r>
            <a:r>
              <a:rPr lang="th-TH" sz="1250" dirty="0">
                <a:latin typeface="TH Sarabun New" panose="020B0500040200020003" pitchFamily="34" charset="-34"/>
                <a:cs typeface="TH Sarabun New" panose="020B0500040200020003" pitchFamily="34" charset="-34"/>
              </a:rPr>
              <a:t>การอบรมการวิเคราะห์สถิติเบื้องต้นด้วยโปรแกรม </a:t>
            </a:r>
            <a:r>
              <a:rPr lang="en-GB" sz="1250" dirty="0">
                <a:latin typeface="TH Sarabun New" panose="020B0500040200020003" pitchFamily="34" charset="-34"/>
                <a:cs typeface="TH Sarabun New" panose="020B0500040200020003" pitchFamily="34" charset="-34"/>
              </a:rPr>
              <a:t>EXCEL</a:t>
            </a:r>
            <a:endParaRPr sz="125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4655137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75328"/>
            <a:ext cx="10972800" cy="1066800"/>
          </a:xfrm>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a:xfrm>
            <a:off x="609600" y="1887386"/>
            <a:ext cx="10972800" cy="4325112"/>
          </a:xfrm>
        </p:spPr>
        <p:txBody>
          <a:bodyPr rtlCol="0"/>
          <a:lstStyle>
            <a:lvl1pPr>
              <a:spcBef>
                <a:spcPts val="500"/>
              </a:spcBef>
              <a:defRPr>
                <a:solidFill>
                  <a:schemeClr val="tx1"/>
                </a:solidFill>
              </a:defRPr>
            </a:lvl1pPr>
            <a:lvl2pPr>
              <a:spcBef>
                <a:spcPts val="500"/>
              </a:spcBef>
              <a:defRPr>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vl6pPr>
              <a:defRPr/>
            </a:lvl6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BFF4493B-E39D-47E2-AC66-1AF7F7112B8C}"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n-US" noProof="0"/>
              <a:t>Click to edit Master title style</a:t>
            </a:r>
            <a:endParaRPr kumimoji="0" lang="en-GB" noProof="0" dirty="0"/>
          </a:p>
        </p:txBody>
      </p:sp>
      <p:sp>
        <p:nvSpPr>
          <p:cNvPr id="3" name="Text Placeholder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n-US" noProof="0"/>
              <a:t>Click to edit Master text styles</a:t>
            </a:r>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8114074C-EAA5-4DF2-80D6-BDFF5BC314C3}"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609600" y="2249425"/>
            <a:ext cx="5384800" cy="4341875"/>
          </a:xfrm>
        </p:spPr>
        <p:txBody>
          <a:bodyPr rtlCol="0"/>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Content Placeholder 3"/>
          <p:cNvSpPr>
            <a:spLocks noGrp="1"/>
          </p:cNvSpPr>
          <p:nvPr>
            <p:ph sz="half" idx="2"/>
          </p:nvPr>
        </p:nvSpPr>
        <p:spPr>
          <a:xfrm>
            <a:off x="6197600" y="2249425"/>
            <a:ext cx="5384800" cy="4341875"/>
          </a:xfrm>
        </p:spPr>
        <p:txBody>
          <a:bodyPr rtlCol="0"/>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5" name="Date Placeholder 4"/>
          <p:cNvSpPr>
            <a:spLocks noGrp="1"/>
          </p:cNvSpPr>
          <p:nvPr>
            <p:ph type="dt" sz="half" idx="10"/>
          </p:nvPr>
        </p:nvSpPr>
        <p:spPr/>
        <p:txBody>
          <a:bodyPr rtlCol="0"/>
          <a:lstStyle/>
          <a:p>
            <a:pPr rtl="0"/>
            <a:fld id="{3AD93FD7-CBDE-4CF4-81CE-D94824021E0E}" type="datetime1">
              <a:rPr lang="en-GB" noProof="0" smtClean="0"/>
              <a:t>02/08/2025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5" name="Content Placeholder 4"/>
          <p:cNvSpPr>
            <a:spLocks noGrp="1"/>
          </p:cNvSpPr>
          <p:nvPr>
            <p:ph sz="quarter" idx="2"/>
          </p:nvPr>
        </p:nvSpPr>
        <p:spPr>
          <a:xfrm>
            <a:off x="508000" y="2708519"/>
            <a:ext cx="5388864" cy="3886200"/>
          </a:xfrm>
        </p:spPr>
        <p:txBody>
          <a:bodyPr rtlCol="0"/>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6" name="Content Placeholder 5"/>
          <p:cNvSpPr>
            <a:spLocks noGrp="1"/>
          </p:cNvSpPr>
          <p:nvPr>
            <p:ph sz="quarter" idx="4"/>
          </p:nvPr>
        </p:nvSpPr>
        <p:spPr>
          <a:xfrm>
            <a:off x="6291073" y="2708519"/>
            <a:ext cx="5389033" cy="3886200"/>
          </a:xfrm>
        </p:spPr>
        <p:txBody>
          <a:bodyPr rtlCol="0"/>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28" name="Footer Placeholder 27"/>
          <p:cNvSpPr>
            <a:spLocks noGrp="1"/>
          </p:cNvSpPr>
          <p:nvPr>
            <p:ph type="ftr" sz="quarter" idx="12"/>
          </p:nvPr>
        </p:nvSpPr>
        <p:spPr/>
        <p:txBody>
          <a:bodyPr rtlCol="0"/>
          <a:lstStyle/>
          <a:p>
            <a:pPr rtl="0"/>
            <a:endParaRPr lang="en-GB" noProof="0" dirty="0"/>
          </a:p>
        </p:txBody>
      </p:sp>
      <p:sp>
        <p:nvSpPr>
          <p:cNvPr id="26" name="Date Placeholder 25"/>
          <p:cNvSpPr>
            <a:spLocks noGrp="1"/>
          </p:cNvSpPr>
          <p:nvPr>
            <p:ph type="dt" sz="half" idx="10"/>
          </p:nvPr>
        </p:nvSpPr>
        <p:spPr/>
        <p:txBody>
          <a:bodyPr rtlCol="0"/>
          <a:lstStyle/>
          <a:p>
            <a:pPr rtl="0"/>
            <a:fld id="{AC4E9226-E355-4A5A-96F8-14B5BD5E2BCF}" type="datetime1">
              <a:rPr lang="en-GB" noProof="0" smtClean="0"/>
              <a:t>02/08/2025</a:t>
            </a:fld>
            <a:endParaRPr lang="en-GB" noProof="0" dirty="0"/>
          </a:p>
        </p:txBody>
      </p:sp>
      <p:sp>
        <p:nvSpPr>
          <p:cNvPr id="27" name="Slide Number Placeholder 26"/>
          <p:cNvSpPr>
            <a:spLocks noGrp="1"/>
          </p:cNvSpPr>
          <p:nvPr>
            <p:ph type="sldNum" sz="quarter" idx="11"/>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9848"/>
          </a:xfrm>
        </p:spPr>
        <p:txBody>
          <a:bodyPr rtlCol="0" anchor="ctr"/>
          <a:lstStyle>
            <a:lvl1pPr>
              <a:defRPr sz="4000">
                <a:solidFill>
                  <a:schemeClr val="tx2"/>
                </a:solidFill>
              </a:defRPr>
            </a:lvl1pPr>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7010400" y="612648"/>
            <a:ext cx="1767840" cy="457200"/>
          </a:xfrm>
        </p:spPr>
        <p:txBody>
          <a:bodyPr rtlCol="0"/>
          <a:lstStyle/>
          <a:p>
            <a:pPr rtl="0"/>
            <a:endParaRPr lang="en-GB" noProof="0" dirty="0"/>
          </a:p>
        </p:txBody>
      </p:sp>
      <p:sp>
        <p:nvSpPr>
          <p:cNvPr id="3" name="Date Placeholder 2"/>
          <p:cNvSpPr>
            <a:spLocks noGrp="1"/>
          </p:cNvSpPr>
          <p:nvPr>
            <p:ph type="dt" sz="half" idx="10"/>
          </p:nvPr>
        </p:nvSpPr>
        <p:spPr>
          <a:xfrm>
            <a:off x="8778240" y="612648"/>
            <a:ext cx="1276352" cy="457200"/>
          </a:xfrm>
        </p:spPr>
        <p:txBody>
          <a:bodyPr rtlCol="0"/>
          <a:lstStyle/>
          <a:p>
            <a:pPr rtl="0"/>
            <a:fld id="{C08972A6-7917-4988-8888-544AF3C2DF9A}" type="datetime1">
              <a:rPr lang="en-GB" noProof="0" smtClean="0"/>
              <a:t>02/08/2025</a:t>
            </a:fld>
            <a:endParaRPr lang="en-GB" noProof="0" dirty="0"/>
          </a:p>
        </p:txBody>
      </p:sp>
      <p:sp>
        <p:nvSpPr>
          <p:cNvPr id="5" name="Slide Number Placeholder 4"/>
          <p:cNvSpPr>
            <a:spLocks noGrp="1"/>
          </p:cNvSpPr>
          <p:nvPr>
            <p:ph type="sldNum" sz="quarter" idx="12"/>
          </p:nvPr>
        </p:nvSpPr>
        <p:spPr>
          <a:xfrm>
            <a:off x="10899648" y="2272"/>
            <a:ext cx="1016000" cy="365760"/>
          </a:xfrm>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endParaRPr lang="en-GB" noProof="0" dirty="0"/>
          </a:p>
        </p:txBody>
      </p:sp>
      <p:sp>
        <p:nvSpPr>
          <p:cNvPr id="2" name="Date Placeholder 1"/>
          <p:cNvSpPr>
            <a:spLocks noGrp="1"/>
          </p:cNvSpPr>
          <p:nvPr>
            <p:ph type="dt" sz="half" idx="10"/>
          </p:nvPr>
        </p:nvSpPr>
        <p:spPr/>
        <p:txBody>
          <a:bodyPr rtlCol="0"/>
          <a:lstStyle/>
          <a:p>
            <a:pPr rtl="0"/>
            <a:fld id="{D38CB6EA-1836-498E-8129-17DBD52EF81F}" type="datetime1">
              <a:rPr lang="en-GB" noProof="0" smtClean="0"/>
              <a:t>02/08/2025</a:t>
            </a:fld>
            <a:endParaRPr lang="en-GB" noProof="0" dirty="0"/>
          </a:p>
        </p:txBody>
      </p:sp>
      <p:sp>
        <p:nvSpPr>
          <p:cNvPr id="4" name="Slide Number Placeholder 3"/>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n-GB" noProof="0" dirty="0"/>
              <a:t>Edit Master title style</a:t>
            </a:r>
          </a:p>
        </p:txBody>
      </p:sp>
      <p:sp>
        <p:nvSpPr>
          <p:cNvPr id="4" name="Content Placeholder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3" name="Text Placeholder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endParaRPr lang="en-GB" noProof="0" dirty="0"/>
          </a:p>
        </p:txBody>
      </p:sp>
      <p:sp>
        <p:nvSpPr>
          <p:cNvPr id="5" name="Date Placeholder 4"/>
          <p:cNvSpPr>
            <a:spLocks noGrp="1"/>
          </p:cNvSpPr>
          <p:nvPr>
            <p:ph type="dt" sz="half" idx="10"/>
          </p:nvPr>
        </p:nvSpPr>
        <p:spPr/>
        <p:txBody>
          <a:bodyPr rtlCol="0"/>
          <a:lstStyle/>
          <a:p>
            <a:pPr rtl="0"/>
            <a:fld id="{155F2265-6A99-481E-AD51-84CF2CD11C32}" type="datetime1">
              <a:rPr lang="en-GB" noProof="0" smtClean="0"/>
              <a:t>02/08/2025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n-US" noProof="0"/>
              <a:t>Click icon to add picture</a:t>
            </a:r>
            <a:endParaRPr kumimoji="0" lang="en-GB" noProof="0" dirty="0"/>
          </a:p>
        </p:txBody>
      </p:sp>
      <p:sp>
        <p:nvSpPr>
          <p:cNvPr id="4" name="Text Placeholder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endParaRPr lang="en-GB" noProof="0" dirty="0"/>
          </a:p>
        </p:txBody>
      </p:sp>
      <p:sp>
        <p:nvSpPr>
          <p:cNvPr id="5" name="Date Placeholder 4"/>
          <p:cNvSpPr>
            <a:spLocks noGrp="1"/>
          </p:cNvSpPr>
          <p:nvPr>
            <p:ph type="dt" sz="half" idx="10"/>
          </p:nvPr>
        </p:nvSpPr>
        <p:spPr/>
        <p:txBody>
          <a:bodyPr rtlCol="0"/>
          <a:lstStyle/>
          <a:p>
            <a:pPr rtl="0"/>
            <a:fld id="{9D08555F-BEAA-4A70-A736-990A1DF3418D}" type="datetime1">
              <a:rPr lang="en-GB" noProof="0" smtClean="0"/>
              <a:t>02/08/2025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2" name="Title Placeholder 21"/>
          <p:cNvSpPr>
            <a:spLocks noGrp="1"/>
          </p:cNvSpPr>
          <p:nvPr>
            <p:ph type="title"/>
          </p:nvPr>
        </p:nvSpPr>
        <p:spPr>
          <a:xfrm>
            <a:off x="609600" y="705492"/>
            <a:ext cx="10972800" cy="1066800"/>
          </a:xfrm>
          <a:prstGeom prst="rect">
            <a:avLst/>
          </a:prstGeom>
        </p:spPr>
        <p:txBody>
          <a:bodyPr vert="horz" rtlCol="0" anchor="ctr">
            <a:normAutofit/>
          </a:bodyPr>
          <a:lstStyle/>
          <a:p>
            <a:pPr rtl="0"/>
            <a:r>
              <a:rPr lang="en-US" noProof="0"/>
              <a:t>Click to edit Master title style</a:t>
            </a:r>
            <a:endParaRPr lang="en-GB" noProof="0" dirty="0"/>
          </a:p>
        </p:txBody>
      </p:sp>
      <p:sp>
        <p:nvSpPr>
          <p:cNvPr id="13" name="Text Placeholder 12"/>
          <p:cNvSpPr>
            <a:spLocks noGrp="1"/>
          </p:cNvSpPr>
          <p:nvPr>
            <p:ph type="body" idx="1"/>
          </p:nvPr>
        </p:nvSpPr>
        <p:spPr>
          <a:xfrm>
            <a:off x="609600" y="1865136"/>
            <a:ext cx="10972800" cy="4709400"/>
          </a:xfrm>
          <a:prstGeom prst="rect">
            <a:avLst/>
          </a:prstGeom>
        </p:spPr>
        <p:txBody>
          <a:bodyPr vert="horz" rtlCol="0">
            <a:normAutofit/>
          </a:body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endParaRPr lang="en-GB" noProof="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55255228-D2B9-4469-AF7A-CF41B18DA069}" type="datetime1">
              <a:rPr lang="en-GB" noProof="0" smtClean="0"/>
              <a:t>02/08/2025</a:t>
            </a:fld>
            <a:endParaRPr lang="en-GB" noProof="0"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t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46755"/>
            <a:ext cx="11277600" cy="2312279"/>
          </a:xfrm>
        </p:spPr>
        <p:txBody>
          <a:bodyPr rtlCol="0">
            <a:noAutofit/>
          </a:bodyPr>
          <a:lstStyle/>
          <a:p>
            <a:pPr rtl="0"/>
            <a:br>
              <a:rPr lang="en-GB" sz="8000" noProof="0" dirty="0"/>
            </a:br>
            <a:r>
              <a:rPr lang="th-TH" sz="8000" noProof="0" dirty="0"/>
              <a:t>การวิเคราะห์องค์ประกอบ</a:t>
            </a:r>
            <a:r>
              <a:rPr lang="en-GB" sz="4000" noProof="0" dirty="0"/>
              <a:t>(Factor analysis)</a:t>
            </a:r>
          </a:p>
        </p:txBody>
      </p:sp>
      <p:sp>
        <p:nvSpPr>
          <p:cNvPr id="3" name="Subtitle 2"/>
          <p:cNvSpPr>
            <a:spLocks noGrp="1"/>
          </p:cNvSpPr>
          <p:nvPr>
            <p:ph type="subTitle" idx="1"/>
          </p:nvPr>
        </p:nvSpPr>
        <p:spPr>
          <a:xfrm>
            <a:off x="661116" y="4199340"/>
            <a:ext cx="6604000" cy="1752600"/>
          </a:xfrm>
        </p:spPr>
        <p:txBody>
          <a:bodyPr rtlCol="0">
            <a:normAutofit/>
          </a:bodyPr>
          <a:lstStyle/>
          <a:p>
            <a:pPr rtl="0"/>
            <a:r>
              <a:rPr lang="en-GB" sz="3200" noProof="0" dirty="0"/>
              <a:t>Assist. Prof. </a:t>
            </a:r>
            <a:r>
              <a:rPr lang="en-GB" sz="3200" noProof="0" dirty="0" err="1"/>
              <a:t>Dr.Winai</a:t>
            </a:r>
            <a:r>
              <a:rPr lang="en-GB" sz="3200" noProof="0" dirty="0"/>
              <a:t> Nadee</a:t>
            </a:r>
          </a:p>
        </p:txBody>
      </p:sp>
      <p:sp>
        <p:nvSpPr>
          <p:cNvPr id="5" name="Slide Number Placeholder 4">
            <a:extLst>
              <a:ext uri="{FF2B5EF4-FFF2-40B4-BE49-F238E27FC236}">
                <a16:creationId xmlns:a16="http://schemas.microsoft.com/office/drawing/2014/main" id="{C6167A41-8676-D28B-D907-3DF55761D2FE}"/>
              </a:ext>
            </a:extLst>
          </p:cNvPr>
          <p:cNvSpPr>
            <a:spLocks noGrp="1"/>
          </p:cNvSpPr>
          <p:nvPr>
            <p:ph type="sldNum" sz="quarter" idx="12"/>
          </p:nvPr>
        </p:nvSpPr>
        <p:spPr/>
        <p:txBody>
          <a:bodyPr/>
          <a:lstStyle/>
          <a:p>
            <a:pPr rtl="0"/>
            <a:fld id="{401CF334-2D5C-4859-84A6-CA7E6E43FAEB}" type="slidenum">
              <a:rPr lang="en-GB" noProof="0" smtClean="0"/>
              <a:t>1</a:t>
            </a:fld>
            <a:endParaRPr lang="en-GB" noProof="0"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E8D2-2280-A328-6109-AAEBB468BF12}"/>
              </a:ext>
            </a:extLst>
          </p:cNvPr>
          <p:cNvSpPr>
            <a:spLocks noGrp="1"/>
          </p:cNvSpPr>
          <p:nvPr>
            <p:ph type="title"/>
          </p:nvPr>
        </p:nvSpPr>
        <p:spPr/>
        <p:txBody>
          <a:bodyPr/>
          <a:lstStyle/>
          <a:p>
            <a:r>
              <a:rPr lang="en-US" dirty="0"/>
              <a:t>Factor analysis: Descriptives</a:t>
            </a:r>
            <a:endParaRPr lang="en-GB" dirty="0"/>
          </a:p>
        </p:txBody>
      </p:sp>
      <p:sp>
        <p:nvSpPr>
          <p:cNvPr id="4" name="Slide Number Placeholder 3">
            <a:extLst>
              <a:ext uri="{FF2B5EF4-FFF2-40B4-BE49-F238E27FC236}">
                <a16:creationId xmlns:a16="http://schemas.microsoft.com/office/drawing/2014/main" id="{6BE36639-798C-24FF-4FFB-BACC9C302BF8}"/>
              </a:ext>
            </a:extLst>
          </p:cNvPr>
          <p:cNvSpPr>
            <a:spLocks noGrp="1"/>
          </p:cNvSpPr>
          <p:nvPr>
            <p:ph type="sldNum" sz="quarter" idx="12"/>
          </p:nvPr>
        </p:nvSpPr>
        <p:spPr/>
        <p:txBody>
          <a:bodyPr/>
          <a:lstStyle/>
          <a:p>
            <a:pPr rtl="0"/>
            <a:fld id="{401CF334-2D5C-4859-84A6-CA7E6E43FAEB}" type="slidenum">
              <a:rPr lang="en-GB" noProof="0" smtClean="0"/>
              <a:t>10</a:t>
            </a:fld>
            <a:endParaRPr lang="en-GB" noProof="0" dirty="0"/>
          </a:p>
        </p:txBody>
      </p:sp>
      <p:pic>
        <p:nvPicPr>
          <p:cNvPr id="6" name="Picture 5">
            <a:extLst>
              <a:ext uri="{FF2B5EF4-FFF2-40B4-BE49-F238E27FC236}">
                <a16:creationId xmlns:a16="http://schemas.microsoft.com/office/drawing/2014/main" id="{C53C8F4E-051A-EEC8-C660-4CBD1DCA80AF}"/>
              </a:ext>
            </a:extLst>
          </p:cNvPr>
          <p:cNvPicPr>
            <a:picLocks noChangeAspect="1"/>
          </p:cNvPicPr>
          <p:nvPr/>
        </p:nvPicPr>
        <p:blipFill>
          <a:blip r:embed="rId2"/>
          <a:stretch>
            <a:fillRect/>
          </a:stretch>
        </p:blipFill>
        <p:spPr>
          <a:xfrm>
            <a:off x="808017" y="1975076"/>
            <a:ext cx="3274885" cy="3598491"/>
          </a:xfrm>
          <a:prstGeom prst="rect">
            <a:avLst/>
          </a:prstGeom>
        </p:spPr>
      </p:pic>
      <p:sp>
        <p:nvSpPr>
          <p:cNvPr id="12" name="TextBox 11">
            <a:extLst>
              <a:ext uri="{FF2B5EF4-FFF2-40B4-BE49-F238E27FC236}">
                <a16:creationId xmlns:a16="http://schemas.microsoft.com/office/drawing/2014/main" id="{0370A581-D69C-D62D-3195-87FF8BC6A63C}"/>
              </a:ext>
            </a:extLst>
          </p:cNvPr>
          <p:cNvSpPr txBox="1"/>
          <p:nvPr/>
        </p:nvSpPr>
        <p:spPr>
          <a:xfrm>
            <a:off x="5111603" y="1911096"/>
            <a:ext cx="6097772" cy="1672253"/>
          </a:xfrm>
          <a:prstGeom prst="rect">
            <a:avLst/>
          </a:prstGeom>
          <a:noFill/>
        </p:spPr>
        <p:txBody>
          <a:bodyPr wrap="square">
            <a:spAutoFit/>
          </a:bodyPr>
          <a:lstStyle/>
          <a:p>
            <a:pPr>
              <a:spcAft>
                <a:spcPts val="1000"/>
              </a:spcAft>
            </a:pPr>
            <a:r>
              <a:rPr lang="en-GB" b="1" dirty="0">
                <a:latin typeface="Chulabhorn Likit Text Medium" panose="00000600000000000000" pitchFamily="50" charset="-34"/>
                <a:cs typeface="Chulabhorn Likit Text Medium" panose="00000600000000000000" pitchFamily="50" charset="-34"/>
              </a:rPr>
              <a:t> Statistics</a:t>
            </a:r>
          </a:p>
          <a:p>
            <a:pPr marL="285750" indent="-285750">
              <a:spcAft>
                <a:spcPts val="10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Univariate descriptive </a:t>
            </a:r>
            <a:r>
              <a:rPr lang="th-TH" sz="1600" dirty="0">
                <a:latin typeface="Chulabhorn Likit Text Light" panose="00000400000000000000" pitchFamily="50" charset="-34"/>
                <a:cs typeface="Chulabhorn Likit Text Light" panose="00000400000000000000" pitchFamily="50" charset="-34"/>
              </a:rPr>
              <a:t>แสดงจำนวนข้อมูล , ค่าเฉลี่ย และค่าเบี่ยงเบนมาตรฐานของตัวแปรแต่ละตัว</a:t>
            </a:r>
          </a:p>
          <a:p>
            <a:pPr marL="285750" indent="-285750">
              <a:spcAft>
                <a:spcPts val="10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Initial solution </a:t>
            </a:r>
            <a:r>
              <a:rPr lang="th-TH" sz="1600" dirty="0">
                <a:latin typeface="Chulabhorn Likit Text Light" panose="00000400000000000000" pitchFamily="50" charset="-34"/>
                <a:cs typeface="Chulabhorn Likit Text Light" panose="00000400000000000000" pitchFamily="50" charset="-34"/>
              </a:rPr>
              <a:t>แสดงค่า </a:t>
            </a:r>
            <a:r>
              <a:rPr lang="en-GB" sz="1600" dirty="0">
                <a:latin typeface="Chulabhorn Likit Text Light" panose="00000400000000000000" pitchFamily="50" charset="-34"/>
                <a:cs typeface="Chulabhorn Likit Text Light" panose="00000400000000000000" pitchFamily="50" charset="-34"/>
              </a:rPr>
              <a:t>initial communalities, eigenvalue </a:t>
            </a:r>
            <a:r>
              <a:rPr lang="th-TH" sz="1600" dirty="0">
                <a:latin typeface="Chulabhorn Likit Text Light" panose="00000400000000000000" pitchFamily="50" charset="-34"/>
                <a:cs typeface="Chulabhorn Likit Text Light" panose="00000400000000000000" pitchFamily="50" charset="-34"/>
              </a:rPr>
              <a:t>และ </a:t>
            </a:r>
            <a:r>
              <a:rPr lang="en-GB" sz="1600" dirty="0">
                <a:latin typeface="Chulabhorn Likit Text Light" panose="00000400000000000000" pitchFamily="50" charset="-34"/>
                <a:cs typeface="Chulabhorn Likit Text Light" panose="00000400000000000000" pitchFamily="50" charset="-34"/>
              </a:rPr>
              <a:t>percentage of variance</a:t>
            </a:r>
            <a:r>
              <a:rPr lang="th-TH" sz="1600" dirty="0">
                <a:latin typeface="Chulabhorn Likit Text Light" panose="00000400000000000000" pitchFamily="50" charset="-34"/>
                <a:cs typeface="Chulabhorn Likit Text Light" panose="00000400000000000000" pitchFamily="50" charset="-34"/>
              </a:rPr>
              <a:t> </a:t>
            </a:r>
            <a:r>
              <a:rPr lang="en-GB" sz="1600" dirty="0">
                <a:latin typeface="Chulabhorn Likit Text Light" panose="00000400000000000000" pitchFamily="50" charset="-34"/>
                <a:cs typeface="Chulabhorn Likit Text Light" panose="00000400000000000000" pitchFamily="50" charset="-34"/>
              </a:rPr>
              <a:t>explained</a:t>
            </a:r>
          </a:p>
        </p:txBody>
      </p:sp>
      <p:sp>
        <p:nvSpPr>
          <p:cNvPr id="14" name="TextBox 13">
            <a:extLst>
              <a:ext uri="{FF2B5EF4-FFF2-40B4-BE49-F238E27FC236}">
                <a16:creationId xmlns:a16="http://schemas.microsoft.com/office/drawing/2014/main" id="{3012263A-9B83-3C35-B262-305C0A7E62D7}"/>
              </a:ext>
            </a:extLst>
          </p:cNvPr>
          <p:cNvSpPr txBox="1"/>
          <p:nvPr/>
        </p:nvSpPr>
        <p:spPr>
          <a:xfrm>
            <a:off x="5111603" y="3774322"/>
            <a:ext cx="6974072" cy="2605842"/>
          </a:xfrm>
          <a:prstGeom prst="rect">
            <a:avLst/>
          </a:prstGeom>
          <a:noFill/>
        </p:spPr>
        <p:txBody>
          <a:bodyPr wrap="square">
            <a:spAutoFit/>
          </a:bodyPr>
          <a:lstStyle/>
          <a:p>
            <a:pPr>
              <a:spcAft>
                <a:spcPts val="800"/>
              </a:spcAft>
            </a:pPr>
            <a:r>
              <a:rPr lang="en-GB" dirty="0">
                <a:latin typeface="Chulabhorn Likit Text Medium" panose="00000600000000000000" pitchFamily="50" charset="-34"/>
                <a:cs typeface="Chulabhorn Likit Text Medium" panose="00000600000000000000" pitchFamily="50" charset="-34"/>
              </a:rPr>
              <a:t>Correlation Matrix</a:t>
            </a:r>
          </a:p>
          <a:p>
            <a:pPr marL="285750" indent="-285750">
              <a:spcAft>
                <a:spcPts val="8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Coefficients </a:t>
            </a:r>
            <a:r>
              <a:rPr lang="th-TH" sz="1600" dirty="0">
                <a:latin typeface="Chulabhorn Likit Text Light" panose="00000400000000000000" pitchFamily="50" charset="-34"/>
                <a:cs typeface="Chulabhorn Likit Text Light" panose="00000400000000000000" pitchFamily="50" charset="-34"/>
              </a:rPr>
              <a:t>แสดงค่าเมทริกซ์สัมประสิทธิ์สหสัมพันธ์ของตัวแปรทุกคู่</a:t>
            </a:r>
          </a:p>
          <a:p>
            <a:pPr marL="285750" indent="-285750">
              <a:spcAft>
                <a:spcPts val="8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Significance levels </a:t>
            </a:r>
            <a:r>
              <a:rPr lang="th-TH" sz="1600" dirty="0">
                <a:latin typeface="Chulabhorn Likit Text Light" panose="00000400000000000000" pitchFamily="50" charset="-34"/>
                <a:cs typeface="Chulabhorn Likit Text Light" panose="00000400000000000000" pitchFamily="50" charset="-34"/>
              </a:rPr>
              <a:t>แสดงค่า </a:t>
            </a:r>
            <a:r>
              <a:rPr lang="en-GB" sz="1600" dirty="0">
                <a:latin typeface="Chulabhorn Likit Text Light" panose="00000400000000000000" pitchFamily="50" charset="-34"/>
                <a:cs typeface="Chulabhorn Likit Text Light" panose="00000400000000000000" pitchFamily="50" charset="-34"/>
              </a:rPr>
              <a:t>one-tailed significance level</a:t>
            </a:r>
            <a:r>
              <a:rPr lang="th-TH" sz="1600" dirty="0">
                <a:latin typeface="Chulabhorn Likit Text Light" panose="00000400000000000000" pitchFamily="50" charset="-34"/>
                <a:cs typeface="Chulabhorn Likit Text Light" panose="00000400000000000000" pitchFamily="50" charset="-34"/>
              </a:rPr>
              <a:t> ของการทดสอบค่าสัมประสิทธิ์สหสัมพันธ์ของตัวแปรแต่ละคู่</a:t>
            </a:r>
          </a:p>
          <a:p>
            <a:pPr marL="285750" indent="-285750">
              <a:spcAft>
                <a:spcPts val="8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Determinant </a:t>
            </a:r>
            <a:r>
              <a:rPr lang="th-TH" sz="1600" dirty="0">
                <a:latin typeface="Chulabhorn Likit Text Light" panose="00000400000000000000" pitchFamily="50" charset="-34"/>
                <a:cs typeface="Chulabhorn Likit Text Light" panose="00000400000000000000" pitchFamily="50" charset="-34"/>
              </a:rPr>
              <a:t>แสดงค่า </a:t>
            </a:r>
            <a:r>
              <a:rPr lang="en-GB" sz="1600" dirty="0">
                <a:latin typeface="Chulabhorn Likit Text Light" panose="00000400000000000000" pitchFamily="50" charset="-34"/>
                <a:cs typeface="Chulabhorn Likit Text Light" panose="00000400000000000000" pitchFamily="50" charset="-34"/>
              </a:rPr>
              <a:t>determinant </a:t>
            </a:r>
            <a:r>
              <a:rPr lang="th-TH" sz="1600" dirty="0">
                <a:latin typeface="Chulabhorn Likit Text Light" panose="00000400000000000000" pitchFamily="50" charset="-34"/>
                <a:cs typeface="Chulabhorn Likit Text Light" panose="00000400000000000000" pitchFamily="50" charset="-34"/>
              </a:rPr>
              <a:t>ของเมทริกซ์สัมประสิทธิ์สหสัมพันธ์</a:t>
            </a:r>
          </a:p>
          <a:p>
            <a:pPr marL="285750" indent="-285750">
              <a:spcAft>
                <a:spcPts val="8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KMO and Bartlett’s test of sphericity </a:t>
            </a:r>
            <a:r>
              <a:rPr lang="th-TH" sz="1600" dirty="0">
                <a:latin typeface="Chulabhorn Likit Text Light" panose="00000400000000000000" pitchFamily="50" charset="-34"/>
                <a:cs typeface="Chulabhorn Likit Text Light" panose="00000400000000000000" pitchFamily="50" charset="-34"/>
              </a:rPr>
              <a:t>แสดงค่า </a:t>
            </a:r>
            <a:r>
              <a:rPr lang="en-GB" sz="1600" dirty="0">
                <a:latin typeface="Chulabhorn Likit Text Light" panose="00000400000000000000" pitchFamily="50" charset="-34"/>
                <a:cs typeface="Chulabhorn Likit Text Light" panose="00000400000000000000" pitchFamily="50" charset="-34"/>
              </a:rPr>
              <a:t>KMO </a:t>
            </a:r>
            <a:r>
              <a:rPr lang="th-TH" sz="1600" dirty="0">
                <a:latin typeface="Chulabhorn Likit Text Light" panose="00000400000000000000" pitchFamily="50" charset="-34"/>
                <a:cs typeface="Chulabhorn Likit Text Light" panose="00000400000000000000" pitchFamily="50" charset="-34"/>
              </a:rPr>
              <a:t>และ</a:t>
            </a:r>
            <a:r>
              <a:rPr lang="en-GB" sz="1600" dirty="0">
                <a:latin typeface="Chulabhorn Likit Text Light" panose="00000400000000000000" pitchFamily="50" charset="-34"/>
                <a:cs typeface="Chulabhorn Likit Text Light" panose="00000400000000000000" pitchFamily="50" charset="-34"/>
              </a:rPr>
              <a:t>Bartlett’s test </a:t>
            </a:r>
            <a:endParaRPr lang="th-TH" sz="1600"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en-GB" sz="1600" dirty="0">
                <a:latin typeface="Chulabhorn Likit Text Light" panose="00000400000000000000" pitchFamily="50" charset="-34"/>
                <a:cs typeface="Chulabhorn Likit Text Light" panose="00000400000000000000" pitchFamily="50" charset="-34"/>
              </a:rPr>
              <a:t>KMO (Kaiser-Meyer-Olkin) </a:t>
            </a:r>
            <a:r>
              <a:rPr lang="th-TH" sz="1600" dirty="0">
                <a:latin typeface="Chulabhorn Likit Text Light" panose="00000400000000000000" pitchFamily="50" charset="-34"/>
                <a:cs typeface="Chulabhorn Likit Text Light" panose="00000400000000000000" pitchFamily="50" charset="-34"/>
              </a:rPr>
              <a:t>เป็นค่าที่ใช้วัดความเหมาะสมของข้อมูลตัวอย่างที่จะนำมาวิเคราะห์โดยเทคนิค </a:t>
            </a:r>
            <a:r>
              <a:rPr lang="en-GB" sz="1600" dirty="0">
                <a:latin typeface="Chulabhorn Likit Text Light" panose="00000400000000000000" pitchFamily="50" charset="-34"/>
                <a:cs typeface="Chulabhorn Likit Text Light" panose="00000400000000000000" pitchFamily="50" charset="-34"/>
              </a:rPr>
              <a:t>Factor Analysis</a:t>
            </a:r>
          </a:p>
        </p:txBody>
      </p:sp>
      <p:sp>
        <p:nvSpPr>
          <p:cNvPr id="15" name="Arrow">
            <a:extLst>
              <a:ext uri="{FF2B5EF4-FFF2-40B4-BE49-F238E27FC236}">
                <a16:creationId xmlns:a16="http://schemas.microsoft.com/office/drawing/2014/main" id="{07EAFE7C-C985-ACB4-BF05-0A902C310472}"/>
              </a:ext>
            </a:extLst>
          </p:cNvPr>
          <p:cNvSpPr/>
          <p:nvPr/>
        </p:nvSpPr>
        <p:spPr>
          <a:xfrm>
            <a:off x="808017" y="5215467"/>
            <a:ext cx="324280" cy="228404"/>
          </a:xfrm>
          <a:prstGeom prst="rightArrow">
            <a:avLst>
              <a:gd name="adj1" fmla="val 77816"/>
              <a:gd name="adj2" fmla="val 64345"/>
            </a:avLst>
          </a:prstGeom>
          <a:solidFill>
            <a:srgbClr val="FF0000"/>
          </a:solidFill>
          <a:ln w="12700">
            <a:miter lim="400000"/>
          </a:ln>
        </p:spPr>
        <p:txBody>
          <a:bodyPr lIns="0" tIns="0" rIns="0" bIns="0" anchor="ctr"/>
          <a:lstStyle/>
          <a:p>
            <a:pPr>
              <a:defRPr sz="320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9353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F900-30C9-A6D7-5010-2C05F635B544}"/>
              </a:ext>
            </a:extLst>
          </p:cNvPr>
          <p:cNvSpPr>
            <a:spLocks noGrp="1"/>
          </p:cNvSpPr>
          <p:nvPr>
            <p:ph type="title"/>
          </p:nvPr>
        </p:nvSpPr>
        <p:spPr/>
        <p:txBody>
          <a:bodyPr/>
          <a:lstStyle/>
          <a:p>
            <a:r>
              <a:rPr lang="en-US" dirty="0"/>
              <a:t>Factor analysis: Extraction</a:t>
            </a:r>
            <a:endParaRPr lang="en-GB" dirty="0"/>
          </a:p>
        </p:txBody>
      </p:sp>
      <p:sp>
        <p:nvSpPr>
          <p:cNvPr id="4" name="Slide Number Placeholder 3">
            <a:extLst>
              <a:ext uri="{FF2B5EF4-FFF2-40B4-BE49-F238E27FC236}">
                <a16:creationId xmlns:a16="http://schemas.microsoft.com/office/drawing/2014/main" id="{5CD4E381-2EA7-1E80-8F8F-7493E4763F83}"/>
              </a:ext>
            </a:extLst>
          </p:cNvPr>
          <p:cNvSpPr>
            <a:spLocks noGrp="1"/>
          </p:cNvSpPr>
          <p:nvPr>
            <p:ph type="sldNum" sz="quarter" idx="12"/>
          </p:nvPr>
        </p:nvSpPr>
        <p:spPr/>
        <p:txBody>
          <a:bodyPr/>
          <a:lstStyle/>
          <a:p>
            <a:pPr rtl="0"/>
            <a:fld id="{401CF334-2D5C-4859-84A6-CA7E6E43FAEB}" type="slidenum">
              <a:rPr lang="en-GB" noProof="0" smtClean="0"/>
              <a:t>11</a:t>
            </a:fld>
            <a:endParaRPr lang="en-GB" noProof="0" dirty="0"/>
          </a:p>
        </p:txBody>
      </p:sp>
      <p:pic>
        <p:nvPicPr>
          <p:cNvPr id="10" name="Picture 9">
            <a:extLst>
              <a:ext uri="{FF2B5EF4-FFF2-40B4-BE49-F238E27FC236}">
                <a16:creationId xmlns:a16="http://schemas.microsoft.com/office/drawing/2014/main" id="{DF6870F1-C1BD-B5A8-1AA0-0D0A0EE5FBC9}"/>
              </a:ext>
            </a:extLst>
          </p:cNvPr>
          <p:cNvPicPr>
            <a:picLocks noChangeAspect="1"/>
          </p:cNvPicPr>
          <p:nvPr/>
        </p:nvPicPr>
        <p:blipFill>
          <a:blip r:embed="rId2"/>
          <a:stretch>
            <a:fillRect/>
          </a:stretch>
        </p:blipFill>
        <p:spPr>
          <a:xfrm>
            <a:off x="228539" y="2139697"/>
            <a:ext cx="3214705" cy="2807208"/>
          </a:xfrm>
          <a:prstGeom prst="rect">
            <a:avLst/>
          </a:prstGeom>
        </p:spPr>
      </p:pic>
      <p:sp>
        <p:nvSpPr>
          <p:cNvPr id="6" name="TextBox 5">
            <a:extLst>
              <a:ext uri="{FF2B5EF4-FFF2-40B4-BE49-F238E27FC236}">
                <a16:creationId xmlns:a16="http://schemas.microsoft.com/office/drawing/2014/main" id="{E7888466-144F-EB42-728F-615960683697}"/>
              </a:ext>
            </a:extLst>
          </p:cNvPr>
          <p:cNvSpPr txBox="1"/>
          <p:nvPr/>
        </p:nvSpPr>
        <p:spPr>
          <a:xfrm>
            <a:off x="3641296" y="1751117"/>
            <a:ext cx="8506047" cy="5157822"/>
          </a:xfrm>
          <a:prstGeom prst="rect">
            <a:avLst/>
          </a:prstGeom>
          <a:noFill/>
        </p:spPr>
        <p:txBody>
          <a:bodyPr wrap="square">
            <a:spAutoFit/>
          </a:bodyPr>
          <a:lstStyle/>
          <a:p>
            <a:pPr>
              <a:spcAft>
                <a:spcPts val="500"/>
              </a:spcAft>
            </a:pPr>
            <a:r>
              <a:rPr lang="en-GB" dirty="0">
                <a:latin typeface="Chulabhorn Likit Text Light" panose="00000400000000000000" pitchFamily="50" charset="-34"/>
                <a:cs typeface="Chulabhorn Likit Text Light" panose="00000400000000000000" pitchFamily="50" charset="-34"/>
              </a:rPr>
              <a:t>Method </a:t>
            </a:r>
            <a:r>
              <a:rPr lang="th-TH" dirty="0">
                <a:latin typeface="Chulabhorn Likit Text Light" panose="00000400000000000000" pitchFamily="50" charset="-34"/>
                <a:cs typeface="Chulabhorn Likit Text Light" panose="00000400000000000000" pitchFamily="50" charset="-34"/>
              </a:rPr>
              <a:t>เลือกเทคนิคการวิเคราะห์ปัจจัย แบ่งออกเป็น 2 วิธีหลัก คือ</a:t>
            </a:r>
          </a:p>
          <a:p>
            <a:pPr marL="342900" indent="-342900">
              <a:spcAft>
                <a:spcPts val="500"/>
              </a:spcAft>
              <a:buFont typeface="+mj-lt"/>
              <a:buAutoNum type="arabicPeriod"/>
            </a:pPr>
            <a:r>
              <a:rPr lang="en-GB" b="1" dirty="0">
                <a:latin typeface="Chulabhorn Likit Text Light" panose="00000400000000000000" pitchFamily="50" charset="-34"/>
                <a:cs typeface="Chulabhorn Likit Text Light" panose="00000400000000000000" pitchFamily="50" charset="-34"/>
              </a:rPr>
              <a:t>Principal Component Analysis (PCA)</a:t>
            </a:r>
            <a:r>
              <a:rPr lang="th-TH" b="1"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เป็นวิธีแบบ </a:t>
            </a:r>
            <a:r>
              <a:rPr lang="en-US" dirty="0">
                <a:latin typeface="Chulabhorn Likit Text Light" panose="00000400000000000000" pitchFamily="50" charset="-34"/>
                <a:cs typeface="Chulabhorn Likit Text Light" panose="00000400000000000000" pitchFamily="50" charset="-34"/>
              </a:rPr>
              <a:t>formative </a:t>
            </a:r>
            <a:r>
              <a:rPr lang="th-TH" dirty="0">
                <a:latin typeface="Chulabhorn Likit Text Light" panose="00000400000000000000" pitchFamily="50" charset="-34"/>
                <a:cs typeface="Chulabhorn Likit Text Light" panose="00000400000000000000" pitchFamily="50" charset="-34"/>
              </a:rPr>
              <a:t>ความนิยมมากที่สุด</a:t>
            </a:r>
            <a:endParaRPr lang="en-US" dirty="0">
              <a:latin typeface="Chulabhorn Likit Text Light" panose="00000400000000000000" pitchFamily="50" charset="-34"/>
              <a:cs typeface="Chulabhorn Likit Text Light" panose="00000400000000000000" pitchFamily="50" charset="-34"/>
            </a:endParaRPr>
          </a:p>
          <a:p>
            <a:pPr marL="342900" indent="-342900">
              <a:spcAft>
                <a:spcPts val="500"/>
              </a:spcAft>
              <a:buFont typeface="+mj-lt"/>
              <a:buAutoNum type="arabicPeriod"/>
            </a:pPr>
            <a:r>
              <a:rPr lang="en-GB" b="1" dirty="0">
                <a:latin typeface="Chulabhorn Likit Text Light" panose="00000400000000000000" pitchFamily="50" charset="-34"/>
                <a:cs typeface="Chulabhorn Likit Text Light" panose="00000400000000000000" pitchFamily="50" charset="-34"/>
              </a:rPr>
              <a:t>Common Factor Analysis (CFA)</a:t>
            </a:r>
            <a:r>
              <a:rPr lang="th-TH" b="1"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เป็นเทคนิคที่มีวัตถุประสงค์เหมือนเทคนิค </a:t>
            </a:r>
            <a:r>
              <a:rPr lang="en-GB" dirty="0">
                <a:latin typeface="Chulabhorn Likit Text Light" panose="00000400000000000000" pitchFamily="50" charset="-34"/>
                <a:cs typeface="Chulabhorn Likit Text Light" panose="00000400000000000000" pitchFamily="50" charset="-34"/>
              </a:rPr>
              <a:t>PCA </a:t>
            </a:r>
            <a:r>
              <a:rPr lang="th-TH" dirty="0">
                <a:latin typeface="Chulabhorn Likit Text Light" panose="00000400000000000000" pitchFamily="50" charset="-34"/>
                <a:cs typeface="Chulabhorn Likit Text Light" panose="00000400000000000000" pitchFamily="50" charset="-34"/>
              </a:rPr>
              <a:t>คือ จะสร้าง </a:t>
            </a:r>
            <a:r>
              <a:rPr lang="en-GB" dirty="0">
                <a:latin typeface="Chulabhorn Likit Text Light" panose="00000400000000000000" pitchFamily="50" charset="-34"/>
                <a:cs typeface="Chulabhorn Likit Text Light" panose="00000400000000000000" pitchFamily="50" charset="-34"/>
              </a:rPr>
              <a:t>Factor </a:t>
            </a:r>
            <a:r>
              <a:rPr lang="th-TH" dirty="0">
                <a:latin typeface="Chulabhorn Likit Text Light" panose="00000400000000000000" pitchFamily="50" charset="-34"/>
                <a:cs typeface="Chulabhorn Likit Text Light" panose="00000400000000000000" pitchFamily="50" charset="-34"/>
              </a:rPr>
              <a:t>เพื่อลดจำนวนตัวแปร แต่หลักเกณฑ์ของ </a:t>
            </a:r>
            <a:r>
              <a:rPr lang="en-GB" dirty="0">
                <a:latin typeface="Chulabhorn Likit Text Light" panose="00000400000000000000" pitchFamily="50" charset="-34"/>
                <a:cs typeface="Chulabhorn Likit Text Light" panose="00000400000000000000" pitchFamily="50" charset="-34"/>
              </a:rPr>
              <a:t>CFA </a:t>
            </a:r>
            <a:r>
              <a:rPr lang="th-TH" dirty="0">
                <a:latin typeface="Chulabhorn Likit Text Light" panose="00000400000000000000" pitchFamily="50" charset="-34"/>
                <a:cs typeface="Chulabhorn Likit Text Light" panose="00000400000000000000" pitchFamily="50" charset="-34"/>
              </a:rPr>
              <a:t>จะพยายามทำให้ค่าแปรปรวนเฉพาะส่วนของ </a:t>
            </a:r>
            <a:r>
              <a:rPr lang="en-GB" dirty="0">
                <a:latin typeface="Chulabhorn Likit Text Light" panose="00000400000000000000" pitchFamily="50" charset="-34"/>
                <a:cs typeface="Chulabhorn Likit Text Light" panose="00000400000000000000" pitchFamily="50" charset="-34"/>
              </a:rPr>
              <a:t>common factor </a:t>
            </a:r>
            <a:r>
              <a:rPr lang="th-TH" dirty="0">
                <a:latin typeface="Chulabhorn Likit Text Light" panose="00000400000000000000" pitchFamily="50" charset="-34"/>
                <a:cs typeface="Chulabhorn Likit Text Light" panose="00000400000000000000" pitchFamily="50" charset="-34"/>
              </a:rPr>
              <a:t>มากที่สุด โดยไม่พิจารณาถึงค่า </a:t>
            </a:r>
            <a:r>
              <a:rPr lang="en-GB" dirty="0">
                <a:latin typeface="Chulabhorn Likit Text Light" panose="00000400000000000000" pitchFamily="50" charset="-34"/>
                <a:cs typeface="Chulabhorn Likit Text Light" panose="00000400000000000000" pitchFamily="50" charset="-34"/>
              </a:rPr>
              <a:t>Unique Factor </a:t>
            </a:r>
            <a:r>
              <a:rPr lang="th-TH" dirty="0">
                <a:latin typeface="Chulabhorn Likit Text Light" panose="00000400000000000000" pitchFamily="50" charset="-34"/>
                <a:cs typeface="Chulabhorn Likit Text Light" panose="00000400000000000000" pitchFamily="50" charset="-34"/>
              </a:rPr>
              <a:t>เทคนิค </a:t>
            </a:r>
            <a:r>
              <a:rPr lang="en-GB" dirty="0">
                <a:latin typeface="Chulabhorn Likit Text Light" panose="00000400000000000000" pitchFamily="50" charset="-34"/>
                <a:cs typeface="Chulabhorn Likit Text Light" panose="00000400000000000000" pitchFamily="50" charset="-34"/>
              </a:rPr>
              <a:t>CFA </a:t>
            </a:r>
            <a:r>
              <a:rPr lang="th-TH" dirty="0">
                <a:latin typeface="Chulabhorn Likit Text Light" panose="00000400000000000000" pitchFamily="50" charset="-34"/>
                <a:cs typeface="Chulabhorn Likit Text Light" panose="00000400000000000000" pitchFamily="50" charset="-34"/>
              </a:rPr>
              <a:t>มีเทคนิคย่อย 6 เทคนิคดังนี้</a:t>
            </a:r>
          </a:p>
          <a:p>
            <a:pPr marL="800100" lvl="1" indent="-342900">
              <a:spcAft>
                <a:spcPts val="500"/>
              </a:spcAft>
              <a:buFont typeface="+mj-lt"/>
              <a:buAutoNum type="arabicParenR"/>
            </a:pPr>
            <a:r>
              <a:rPr lang="en-GB" sz="1600" dirty="0">
                <a:latin typeface="Chulabhorn Likit Text Light" panose="00000400000000000000" pitchFamily="50" charset="-34"/>
                <a:cs typeface="Chulabhorn Likit Text Light" panose="00000400000000000000" pitchFamily="50" charset="-34"/>
              </a:rPr>
              <a:t>Unweighted Least Square</a:t>
            </a:r>
            <a:r>
              <a:rPr lang="th-TH" sz="1600" dirty="0">
                <a:latin typeface="Chulabhorn Likit Text Light" panose="00000400000000000000" pitchFamily="50" charset="-34"/>
                <a:cs typeface="Chulabhorn Likit Text Light" panose="00000400000000000000" pitchFamily="50" charset="-34"/>
              </a:rPr>
              <a:t> เป็นเทคนิคที่ต้องกำหนดจำนวน</a:t>
            </a:r>
            <a:r>
              <a:rPr lang="en-US" sz="1600" dirty="0">
                <a:latin typeface="Chulabhorn Likit Text Light" panose="00000400000000000000" pitchFamily="50" charset="-34"/>
                <a:cs typeface="Chulabhorn Likit Text Light" panose="00000400000000000000" pitchFamily="50" charset="-34"/>
              </a:rPr>
              <a:t> factor </a:t>
            </a:r>
            <a:r>
              <a:rPr lang="th-TH" sz="1600" dirty="0">
                <a:latin typeface="Chulabhorn Likit Text Light" panose="00000400000000000000" pitchFamily="50" charset="-34"/>
                <a:cs typeface="Chulabhorn Likit Text Light" panose="00000400000000000000" pitchFamily="50" charset="-34"/>
              </a:rPr>
              <a:t>ไว้แน่นอนก่อน แล้วหา </a:t>
            </a:r>
            <a:r>
              <a:rPr lang="en-GB" sz="1600" dirty="0">
                <a:latin typeface="Chulabhorn Likit Text Light" panose="00000400000000000000" pitchFamily="50" charset="-34"/>
                <a:cs typeface="Chulabhorn Likit Text Light" panose="00000400000000000000" pitchFamily="50" charset="-34"/>
              </a:rPr>
              <a:t>Factor pattern matrix </a:t>
            </a:r>
            <a:r>
              <a:rPr lang="th-TH" sz="1600" dirty="0">
                <a:latin typeface="Chulabhorn Likit Text Light" panose="00000400000000000000" pitchFamily="50" charset="-34"/>
                <a:cs typeface="Chulabhorn Likit Text Light" panose="00000400000000000000" pitchFamily="50" charset="-34"/>
              </a:rPr>
              <a:t>ที่ทำให้ผลบวกกำลังสองของระยะห่างระหว่างเมตริกซ์สัมประสิทธิ์สหสัมพันธ์ที่คำนวณได้จากข้อมูล กับเมตริกซ์สัมประสิทธิ์สหสัมพันธ์ที่สร้างขึ้นใหม่ให้มีค่าน้อยที่สุด</a:t>
            </a:r>
          </a:p>
          <a:p>
            <a:pPr marL="800100" lvl="1" indent="-342900">
              <a:spcAft>
                <a:spcPts val="500"/>
              </a:spcAft>
              <a:buFont typeface="+mj-lt"/>
              <a:buAutoNum type="arabicParenR"/>
            </a:pPr>
            <a:r>
              <a:rPr lang="en-GB" sz="1600" dirty="0">
                <a:latin typeface="Chulabhorn Likit Text Light" panose="00000400000000000000" pitchFamily="50" charset="-34"/>
                <a:cs typeface="Chulabhorn Likit Text Light" panose="00000400000000000000" pitchFamily="50" charset="-34"/>
              </a:rPr>
              <a:t>Generalized Least Square</a:t>
            </a:r>
            <a:r>
              <a:rPr lang="th-TH" sz="1600" dirty="0">
                <a:latin typeface="Chulabhorn Likit Text Light" panose="00000400000000000000" pitchFamily="50" charset="-34"/>
                <a:cs typeface="Chulabhorn Likit Text Light" panose="00000400000000000000" pitchFamily="50" charset="-34"/>
              </a:rPr>
              <a:t> มีหลักเกณฑ์เหมือนวิธี </a:t>
            </a:r>
            <a:r>
              <a:rPr lang="en-GB" sz="1600" dirty="0">
                <a:latin typeface="Chulabhorn Likit Text Light" panose="00000400000000000000" pitchFamily="50" charset="-34"/>
                <a:cs typeface="Chulabhorn Likit Text Light" panose="00000400000000000000" pitchFamily="50" charset="-34"/>
              </a:rPr>
              <a:t>Unweighted Least Square </a:t>
            </a:r>
            <a:r>
              <a:rPr lang="th-TH" sz="1600" dirty="0">
                <a:latin typeface="Chulabhorn Likit Text Light" panose="00000400000000000000" pitchFamily="50" charset="-34"/>
                <a:cs typeface="Chulabhorn Likit Text Light" panose="00000400000000000000" pitchFamily="50" charset="-34"/>
              </a:rPr>
              <a:t>แต่จะมีการถ่วงน้ำหนักค่าสัมประสิทธิ์สหสัมพันธ์ ด้วยค่าผกผันของ </a:t>
            </a:r>
            <a:r>
              <a:rPr lang="en-GB" sz="1600" dirty="0" err="1">
                <a:latin typeface="Chulabhorn Likit Text Light" panose="00000400000000000000" pitchFamily="50" charset="-34"/>
                <a:cs typeface="Chulabhorn Likit Text Light" panose="00000400000000000000" pitchFamily="50" charset="-34"/>
              </a:rPr>
              <a:t>Uniques</a:t>
            </a:r>
            <a:r>
              <a:rPr lang="en-GB" sz="1600" dirty="0">
                <a:latin typeface="Chulabhorn Likit Text Light" panose="00000400000000000000" pitchFamily="50" charset="-34"/>
                <a:cs typeface="Chulabhorn Likit Text Light" panose="00000400000000000000" pitchFamily="50" charset="-34"/>
              </a:rPr>
              <a:t> </a:t>
            </a:r>
            <a:r>
              <a:rPr lang="th-TH" sz="1600" dirty="0">
                <a:latin typeface="Chulabhorn Likit Text Light" panose="00000400000000000000" pitchFamily="50" charset="-34"/>
                <a:cs typeface="Chulabhorn Likit Text Light" panose="00000400000000000000" pitchFamily="50" charset="-34"/>
              </a:rPr>
              <a:t>ของตัวแปรนั้น นั่นคือจะให้น้ำหนักแก่ตัวแปรที่มีค่า</a:t>
            </a:r>
            <a:r>
              <a:rPr lang="en-GB" sz="1600" dirty="0">
                <a:latin typeface="Chulabhorn Likit Text Light" panose="00000400000000000000" pitchFamily="50" charset="-34"/>
                <a:cs typeface="Chulabhorn Likit Text Light" panose="00000400000000000000" pitchFamily="50" charset="-34"/>
              </a:rPr>
              <a:t>Unique </a:t>
            </a:r>
            <a:r>
              <a:rPr lang="th-TH" sz="1600" dirty="0">
                <a:latin typeface="Chulabhorn Likit Text Light" panose="00000400000000000000" pitchFamily="50" charset="-34"/>
                <a:cs typeface="Chulabhorn Likit Text Light" panose="00000400000000000000" pitchFamily="50" charset="-34"/>
              </a:rPr>
              <a:t>สูงน้อยกว่าตัวแปรที่มีค่า </a:t>
            </a:r>
            <a:r>
              <a:rPr lang="en-GB" sz="1600" dirty="0">
                <a:latin typeface="Chulabhorn Likit Text Light" panose="00000400000000000000" pitchFamily="50" charset="-34"/>
                <a:cs typeface="Chulabhorn Likit Text Light" panose="00000400000000000000" pitchFamily="50" charset="-34"/>
              </a:rPr>
              <a:t>unique </a:t>
            </a:r>
            <a:r>
              <a:rPr lang="th-TH" sz="1600" dirty="0">
                <a:latin typeface="Chulabhorn Likit Text Light" panose="00000400000000000000" pitchFamily="50" charset="-34"/>
                <a:cs typeface="Chulabhorn Likit Text Light" panose="00000400000000000000" pitchFamily="50" charset="-34"/>
              </a:rPr>
              <a:t>ต่ำ</a:t>
            </a:r>
          </a:p>
          <a:p>
            <a:pPr marL="800100" lvl="1" indent="-342900">
              <a:spcAft>
                <a:spcPts val="500"/>
              </a:spcAft>
              <a:buFont typeface="+mj-lt"/>
              <a:buAutoNum type="arabicParenR"/>
            </a:pPr>
            <a:r>
              <a:rPr lang="en-GB" sz="1600" b="1" dirty="0">
                <a:solidFill>
                  <a:srgbClr val="FF0000"/>
                </a:solidFill>
                <a:latin typeface="Chulabhorn Likit Text Light" panose="00000400000000000000" pitchFamily="50" charset="-34"/>
                <a:cs typeface="Chulabhorn Likit Text Light" panose="00000400000000000000" pitchFamily="50" charset="-34"/>
              </a:rPr>
              <a:t>Maximum Likelihood Method</a:t>
            </a:r>
            <a:r>
              <a:rPr lang="th-TH" sz="1600" b="1" dirty="0">
                <a:solidFill>
                  <a:srgbClr val="FF0000"/>
                </a:solidFill>
                <a:latin typeface="Chulabhorn Likit Text Light" panose="00000400000000000000" pitchFamily="50" charset="-34"/>
                <a:cs typeface="Chulabhorn Likit Text Light" panose="00000400000000000000" pitchFamily="50" charset="-34"/>
              </a:rPr>
              <a:t> </a:t>
            </a:r>
            <a:r>
              <a:rPr lang="th-TH" sz="1600" dirty="0">
                <a:latin typeface="Chulabhorn Likit Text Light" panose="00000400000000000000" pitchFamily="50" charset="-34"/>
                <a:cs typeface="Chulabhorn Likit Text Light" panose="00000400000000000000" pitchFamily="50" charset="-34"/>
              </a:rPr>
              <a:t>วิธีนี้กำหนด </a:t>
            </a:r>
            <a:r>
              <a:rPr lang="en-US" sz="1600" dirty="0">
                <a:latin typeface="Chulabhorn Likit Text Light" panose="00000400000000000000" pitchFamily="50" charset="-34"/>
                <a:cs typeface="Chulabhorn Likit Text Light" panose="00000400000000000000" pitchFamily="50" charset="-34"/>
              </a:rPr>
              <a:t>factor </a:t>
            </a:r>
            <a:r>
              <a:rPr lang="th-TH" sz="1600" dirty="0">
                <a:latin typeface="Chulabhorn Likit Text Light" panose="00000400000000000000" pitchFamily="50" charset="-34"/>
                <a:cs typeface="Chulabhorn Likit Text Light" panose="00000400000000000000" pitchFamily="50" charset="-34"/>
              </a:rPr>
              <a:t>โดยการประมาณค่าพารามิเตอร์ที่ทำให้ เมตริกซ์สัมประสิทธิ์สหสัมพันธ์ที่คำนวณได้ มีค่าใกล้กับเมตริกซ์ที่ได้จากข้อมูล โดยมีเงื่อนไขว่า ข้อมูลตัวอย่างนั้น (ตัวแปร) ต้องมีการแจกแจงแบบ </a:t>
            </a:r>
            <a:r>
              <a:rPr lang="en-GB" sz="1600" dirty="0">
                <a:latin typeface="Chulabhorn Likit Text Light" panose="00000400000000000000" pitchFamily="50" charset="-34"/>
                <a:cs typeface="Chulabhorn Likit Text Light" panose="00000400000000000000" pitchFamily="50" charset="-34"/>
              </a:rPr>
              <a:t>Multivariate </a:t>
            </a:r>
            <a:r>
              <a:rPr lang="en-GB" sz="1600" dirty="0" err="1">
                <a:latin typeface="Chulabhorn Likit Text Light" panose="00000400000000000000" pitchFamily="50" charset="-34"/>
                <a:cs typeface="Chulabhorn Likit Text Light" panose="00000400000000000000" pitchFamily="50" charset="-34"/>
              </a:rPr>
              <a:t>Nomal</a:t>
            </a:r>
            <a:endParaRPr lang="en-GB" sz="1600" dirty="0">
              <a:latin typeface="Chulabhorn Likit Text Light" panose="00000400000000000000" pitchFamily="50" charset="-34"/>
              <a:cs typeface="Chulabhorn Likit Text Light" panose="00000400000000000000" pitchFamily="50" charset="-34"/>
            </a:endParaRPr>
          </a:p>
          <a:p>
            <a:pPr marL="800100" lvl="1" indent="-342900">
              <a:spcAft>
                <a:spcPts val="500"/>
              </a:spcAft>
              <a:buFont typeface="+mj-lt"/>
              <a:buAutoNum type="arabicParenR"/>
            </a:pPr>
            <a:r>
              <a:rPr lang="en-GB" sz="1600" dirty="0">
                <a:latin typeface="Chulabhorn Likit Text Light" panose="00000400000000000000" pitchFamily="50" charset="-34"/>
                <a:cs typeface="Chulabhorn Likit Text Light" panose="00000400000000000000" pitchFamily="50" charset="-34"/>
              </a:rPr>
              <a:t>Alpha Method</a:t>
            </a:r>
          </a:p>
          <a:p>
            <a:pPr marL="800100" lvl="1" indent="-342900">
              <a:spcAft>
                <a:spcPts val="500"/>
              </a:spcAft>
              <a:buFont typeface="+mj-lt"/>
              <a:buAutoNum type="arabicParenR"/>
            </a:pPr>
            <a:r>
              <a:rPr lang="en-GB" sz="1600" dirty="0">
                <a:latin typeface="Chulabhorn Likit Text Light" panose="00000400000000000000" pitchFamily="50" charset="-34"/>
                <a:cs typeface="Chulabhorn Likit Text Light" panose="00000400000000000000" pitchFamily="50" charset="-34"/>
              </a:rPr>
              <a:t>Image Factoring</a:t>
            </a:r>
          </a:p>
        </p:txBody>
      </p:sp>
    </p:spTree>
    <p:extLst>
      <p:ext uri="{BB962C8B-B14F-4D97-AF65-F5344CB8AC3E}">
        <p14:creationId xmlns:p14="http://schemas.microsoft.com/office/powerpoint/2010/main" val="131088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55A9-C67D-865A-430E-94247B58E59B}"/>
              </a:ext>
            </a:extLst>
          </p:cNvPr>
          <p:cNvSpPr>
            <a:spLocks noGrp="1"/>
          </p:cNvSpPr>
          <p:nvPr>
            <p:ph type="title"/>
          </p:nvPr>
        </p:nvSpPr>
        <p:spPr>
          <a:xfrm>
            <a:off x="427169" y="534924"/>
            <a:ext cx="10972800" cy="1069848"/>
          </a:xfrm>
        </p:spPr>
        <p:txBody>
          <a:bodyPr/>
          <a:lstStyle/>
          <a:p>
            <a:r>
              <a:rPr lang="en-US" dirty="0"/>
              <a:t>Factor analysis: Extraction</a:t>
            </a:r>
            <a:endParaRPr lang="en-GB" dirty="0"/>
          </a:p>
        </p:txBody>
      </p:sp>
      <p:sp>
        <p:nvSpPr>
          <p:cNvPr id="4" name="Slide Number Placeholder 3">
            <a:extLst>
              <a:ext uri="{FF2B5EF4-FFF2-40B4-BE49-F238E27FC236}">
                <a16:creationId xmlns:a16="http://schemas.microsoft.com/office/drawing/2014/main" id="{18426A81-9855-A088-3C17-CF35E7A60C6E}"/>
              </a:ext>
            </a:extLst>
          </p:cNvPr>
          <p:cNvSpPr>
            <a:spLocks noGrp="1"/>
          </p:cNvSpPr>
          <p:nvPr>
            <p:ph type="sldNum" sz="quarter" idx="12"/>
          </p:nvPr>
        </p:nvSpPr>
        <p:spPr/>
        <p:txBody>
          <a:bodyPr/>
          <a:lstStyle/>
          <a:p>
            <a:pPr rtl="0"/>
            <a:fld id="{401CF334-2D5C-4859-84A6-CA7E6E43FAEB}" type="slidenum">
              <a:rPr lang="en-GB" noProof="0" smtClean="0"/>
              <a:t>12</a:t>
            </a:fld>
            <a:endParaRPr lang="en-GB" noProof="0" dirty="0"/>
          </a:p>
        </p:txBody>
      </p:sp>
      <p:pic>
        <p:nvPicPr>
          <p:cNvPr id="6" name="Picture 5">
            <a:extLst>
              <a:ext uri="{FF2B5EF4-FFF2-40B4-BE49-F238E27FC236}">
                <a16:creationId xmlns:a16="http://schemas.microsoft.com/office/drawing/2014/main" id="{8A5003D5-4B2D-D4A5-81BF-66C7C4A79A16}"/>
              </a:ext>
            </a:extLst>
          </p:cNvPr>
          <p:cNvPicPr>
            <a:picLocks noChangeAspect="1"/>
          </p:cNvPicPr>
          <p:nvPr/>
        </p:nvPicPr>
        <p:blipFill>
          <a:blip r:embed="rId2"/>
          <a:stretch>
            <a:fillRect/>
          </a:stretch>
        </p:blipFill>
        <p:spPr>
          <a:xfrm>
            <a:off x="524540" y="1879281"/>
            <a:ext cx="4833938" cy="4208370"/>
          </a:xfrm>
          <a:prstGeom prst="rect">
            <a:avLst/>
          </a:prstGeom>
        </p:spPr>
      </p:pic>
      <p:sp>
        <p:nvSpPr>
          <p:cNvPr id="9" name="TextBox 8">
            <a:extLst>
              <a:ext uri="{FF2B5EF4-FFF2-40B4-BE49-F238E27FC236}">
                <a16:creationId xmlns:a16="http://schemas.microsoft.com/office/drawing/2014/main" id="{20C2EEC6-40CB-5804-8A39-995D18EC879C}"/>
              </a:ext>
            </a:extLst>
          </p:cNvPr>
          <p:cNvSpPr txBox="1"/>
          <p:nvPr/>
        </p:nvSpPr>
        <p:spPr>
          <a:xfrm>
            <a:off x="5667059" y="1540232"/>
            <a:ext cx="6524941" cy="4893647"/>
          </a:xfrm>
          <a:prstGeom prst="rect">
            <a:avLst/>
          </a:prstGeom>
          <a:noFill/>
        </p:spPr>
        <p:txBody>
          <a:bodyPr wrap="square">
            <a:spAutoFit/>
          </a:bodyPr>
          <a:lstStyle/>
          <a:p>
            <a:pPr>
              <a:spcAft>
                <a:spcPts val="800"/>
              </a:spcAft>
            </a:pPr>
            <a:r>
              <a:rPr lang="en-GB" b="1" dirty="0">
                <a:solidFill>
                  <a:srgbClr val="FF0000"/>
                </a:solidFill>
                <a:latin typeface="Chulabhorn Likit Text Medium" panose="00000600000000000000" pitchFamily="50" charset="-34"/>
                <a:cs typeface="Chulabhorn Likit Text Medium" panose="00000600000000000000" pitchFamily="50" charset="-34"/>
              </a:rPr>
              <a:t>Display</a:t>
            </a:r>
            <a:r>
              <a:rPr lang="en-GB" b="1" dirty="0">
                <a:latin typeface="Chulabhorn Likit Text Medium" panose="00000600000000000000" pitchFamily="50" charset="-34"/>
                <a:cs typeface="Chulabhorn Likit Text Medium" panose="00000600000000000000" pitchFamily="50" charset="-34"/>
              </a:rPr>
              <a:t> </a:t>
            </a:r>
          </a:p>
          <a:p>
            <a:pPr marL="285750" indent="-285750">
              <a:spcAft>
                <a:spcPts val="800"/>
              </a:spcAft>
              <a:buFont typeface="Wingdings" panose="05000000000000000000" pitchFamily="2" charset="2"/>
              <a:buChar char="ü"/>
            </a:pPr>
            <a:r>
              <a:rPr lang="en-GB" dirty="0" err="1">
                <a:latin typeface="Chulabhorn Likit Text Light" panose="00000400000000000000" pitchFamily="50" charset="-34"/>
                <a:cs typeface="Chulabhorn Likit Text Light" panose="00000400000000000000" pitchFamily="50" charset="-34"/>
              </a:rPr>
              <a:t>Unrotate</a:t>
            </a:r>
            <a:r>
              <a:rPr lang="en-GB" dirty="0">
                <a:latin typeface="Chulabhorn Likit Text Light" panose="00000400000000000000" pitchFamily="50" charset="-34"/>
                <a:cs typeface="Chulabhorn Likit Text Light" panose="00000400000000000000" pitchFamily="50" charset="-34"/>
              </a:rPr>
              <a:t> factor solution </a:t>
            </a:r>
            <a:r>
              <a:rPr lang="th-TH" dirty="0">
                <a:latin typeface="Chulabhorn Likit Text Light" panose="00000400000000000000" pitchFamily="50" charset="-34"/>
                <a:cs typeface="Chulabhorn Likit Text Light" panose="00000400000000000000" pitchFamily="50" charset="-34"/>
              </a:rPr>
              <a:t>เมื่อต้องการให้แสดงผลลัพธ์ของ </a:t>
            </a:r>
            <a:r>
              <a:rPr lang="en-GB" dirty="0">
                <a:latin typeface="Chulabhorn Likit Text Light" panose="00000400000000000000" pitchFamily="50" charset="-34"/>
                <a:cs typeface="Chulabhorn Likit Text Light" panose="00000400000000000000" pitchFamily="50" charset="-34"/>
              </a:rPr>
              <a:t>Factor </a:t>
            </a:r>
            <a:r>
              <a:rPr lang="th-TH" dirty="0">
                <a:latin typeface="Chulabhorn Likit Text Light" panose="00000400000000000000" pitchFamily="50" charset="-34"/>
                <a:cs typeface="Chulabhorn Likit Text Light" panose="00000400000000000000" pitchFamily="50" charset="-34"/>
              </a:rPr>
              <a:t>โดยไม่มีการหมุนแกนปัจจัย โดยผลลัพธ์จะแสดงค่า </a:t>
            </a:r>
            <a:r>
              <a:rPr lang="en-GB" dirty="0">
                <a:latin typeface="Chulabhorn Likit Text Light" panose="00000400000000000000" pitchFamily="50" charset="-34"/>
                <a:cs typeface="Chulabhorn Likit Text Light" panose="00000400000000000000" pitchFamily="50" charset="-34"/>
              </a:rPr>
              <a:t>communality , eigenvalues</a:t>
            </a:r>
          </a:p>
          <a:p>
            <a:pPr marL="285750" indent="-285750">
              <a:spcAft>
                <a:spcPts val="800"/>
              </a:spcAft>
              <a:buFont typeface="Wingdings" panose="05000000000000000000" pitchFamily="2" charset="2"/>
              <a:buChar char="ü"/>
            </a:pPr>
            <a:r>
              <a:rPr lang="en-GB" dirty="0">
                <a:latin typeface="Chulabhorn Likit Text Light" panose="00000400000000000000" pitchFamily="50" charset="-34"/>
                <a:cs typeface="Chulabhorn Likit Text Light" panose="00000400000000000000" pitchFamily="50" charset="-34"/>
              </a:rPr>
              <a:t>Scree plot </a:t>
            </a:r>
            <a:r>
              <a:rPr lang="th-TH" dirty="0">
                <a:latin typeface="Chulabhorn Likit Text Light" panose="00000400000000000000" pitchFamily="50" charset="-34"/>
                <a:cs typeface="Chulabhorn Likit Text Light" panose="00000400000000000000" pitchFamily="50" charset="-34"/>
              </a:rPr>
              <a:t>แสดงกราฟค่า </a:t>
            </a:r>
            <a:r>
              <a:rPr lang="en-GB" dirty="0">
                <a:latin typeface="Chulabhorn Likit Text Light" panose="00000400000000000000" pitchFamily="50" charset="-34"/>
                <a:cs typeface="Chulabhorn Likit Text Light" panose="00000400000000000000" pitchFamily="50" charset="-34"/>
              </a:rPr>
              <a:t>eigenvalues </a:t>
            </a:r>
            <a:r>
              <a:rPr lang="th-TH" dirty="0">
                <a:latin typeface="Chulabhorn Likit Text Light" panose="00000400000000000000" pitchFamily="50" charset="-34"/>
                <a:cs typeface="Chulabhorn Likit Text Light" panose="00000400000000000000" pitchFamily="50" charset="-34"/>
              </a:rPr>
              <a:t>โดยเรียงลำดับจากมากไปน้อย โดยใช้ </a:t>
            </a:r>
            <a:r>
              <a:rPr lang="en-GB" dirty="0">
                <a:latin typeface="Chulabhorn Likit Text Light" panose="00000400000000000000" pitchFamily="50" charset="-34"/>
                <a:cs typeface="Chulabhorn Likit Text Light" panose="00000400000000000000" pitchFamily="50" charset="-34"/>
              </a:rPr>
              <a:t>Factor </a:t>
            </a:r>
            <a:r>
              <a:rPr lang="th-TH" dirty="0">
                <a:latin typeface="Chulabhorn Likit Text Light" panose="00000400000000000000" pitchFamily="50" charset="-34"/>
                <a:cs typeface="Chulabhorn Likit Text Light" panose="00000400000000000000" pitchFamily="50" charset="-34"/>
              </a:rPr>
              <a:t>ที่หมุนแกนปัจจัยแล้ว</a:t>
            </a:r>
          </a:p>
          <a:p>
            <a:pPr>
              <a:spcAft>
                <a:spcPts val="800"/>
              </a:spcAft>
            </a:pPr>
            <a:endParaRPr lang="th-TH" b="1" dirty="0">
              <a:latin typeface="Chulabhorn Likit Text Medium" panose="00000600000000000000" pitchFamily="50" charset="-34"/>
              <a:cs typeface="Chulabhorn Likit Text Medium" panose="00000600000000000000" pitchFamily="50" charset="-34"/>
            </a:endParaRPr>
          </a:p>
          <a:p>
            <a:pPr>
              <a:spcAft>
                <a:spcPts val="800"/>
              </a:spcAft>
            </a:pPr>
            <a:r>
              <a:rPr lang="en-GB" b="1" dirty="0">
                <a:solidFill>
                  <a:srgbClr val="FF0000"/>
                </a:solidFill>
                <a:latin typeface="Chulabhorn Likit Text Medium" panose="00000600000000000000" pitchFamily="50" charset="-34"/>
                <a:cs typeface="Chulabhorn Likit Text Medium" panose="00000600000000000000" pitchFamily="50" charset="-34"/>
              </a:rPr>
              <a:t>Extract</a:t>
            </a:r>
            <a:endParaRPr lang="th-TH" b="1" dirty="0">
              <a:solidFill>
                <a:srgbClr val="FF0000"/>
              </a:solidFill>
              <a:latin typeface="Chulabhorn Likit Text Medium" panose="00000600000000000000" pitchFamily="50" charset="-34"/>
              <a:cs typeface="Chulabhorn Likit Text Medium" panose="00000600000000000000" pitchFamily="50" charset="-34"/>
            </a:endParaRP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Eigenvalues over: </a:t>
            </a:r>
            <a:r>
              <a:rPr lang="th-TH" dirty="0">
                <a:latin typeface="Chulabhorn Likit Text Light" panose="00000400000000000000" pitchFamily="50" charset="-34"/>
                <a:cs typeface="Chulabhorn Likit Text Light" panose="00000400000000000000" pitchFamily="50" charset="-34"/>
              </a:rPr>
              <a:t>ระบุค่า </a:t>
            </a:r>
            <a:r>
              <a:rPr lang="en-GB" dirty="0">
                <a:latin typeface="Chulabhorn Likit Text Light" panose="00000400000000000000" pitchFamily="50" charset="-34"/>
                <a:cs typeface="Chulabhorn Likit Text Light" panose="00000400000000000000" pitchFamily="50" charset="-34"/>
              </a:rPr>
              <a:t>eigenvalues </a:t>
            </a:r>
            <a:r>
              <a:rPr lang="en-US" dirty="0">
                <a:latin typeface="Chulabhorn Likit Text Light" panose="00000400000000000000" pitchFamily="50" charset="-34"/>
                <a:cs typeface="Chulabhorn Likit Text Light" panose="00000400000000000000" pitchFamily="50" charset="-34"/>
              </a:rPr>
              <a:t>= 1</a:t>
            </a: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Number of factors: </a:t>
            </a:r>
            <a:r>
              <a:rPr lang="th-TH" dirty="0">
                <a:latin typeface="Chulabhorn Likit Text Light" panose="00000400000000000000" pitchFamily="50" charset="-34"/>
                <a:cs typeface="Chulabhorn Likit Text Light" panose="00000400000000000000" pitchFamily="50" charset="-34"/>
              </a:rPr>
              <a:t>ใส่จำนวน </a:t>
            </a:r>
            <a:r>
              <a:rPr lang="en-GB" dirty="0">
                <a:latin typeface="Chulabhorn Likit Text Light" panose="00000400000000000000" pitchFamily="50" charset="-34"/>
                <a:cs typeface="Chulabhorn Likit Text Light" panose="00000400000000000000" pitchFamily="50" charset="-34"/>
              </a:rPr>
              <a:t>Factor </a:t>
            </a:r>
            <a:r>
              <a:rPr lang="th-TH" dirty="0">
                <a:latin typeface="Chulabhorn Likit Text Light" panose="00000400000000000000" pitchFamily="50" charset="-34"/>
                <a:cs typeface="Chulabhorn Likit Text Light" panose="00000400000000000000" pitchFamily="50" charset="-34"/>
              </a:rPr>
              <a:t>ที่ต้องการ</a:t>
            </a:r>
          </a:p>
          <a:p>
            <a:pPr>
              <a:spcAft>
                <a:spcPts val="800"/>
              </a:spcAft>
            </a:pPr>
            <a:endParaRPr lang="th-TH" dirty="0">
              <a:latin typeface="Chulabhorn Likit Text Light" panose="00000400000000000000" pitchFamily="50" charset="-34"/>
              <a:cs typeface="Chulabhorn Likit Text Light" panose="00000400000000000000" pitchFamily="50" charset="-34"/>
            </a:endParaRPr>
          </a:p>
          <a:p>
            <a:pPr>
              <a:spcAft>
                <a:spcPts val="800"/>
              </a:spcAft>
            </a:pPr>
            <a:r>
              <a:rPr lang="en-GB" b="1" dirty="0">
                <a:solidFill>
                  <a:srgbClr val="FF0000"/>
                </a:solidFill>
                <a:latin typeface="Chulabhorn Likit Text Medium" panose="00000600000000000000" pitchFamily="50" charset="-34"/>
                <a:cs typeface="Chulabhorn Likit Text Medium" panose="00000600000000000000" pitchFamily="50" charset="-34"/>
              </a:rPr>
              <a:t>Maximum Iterations for Convergence </a:t>
            </a:r>
          </a:p>
          <a:p>
            <a:pPr marL="285750" indent="-28575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กำหนดจำนวนรอบสูงสุดของการสกัดปัจจัยโดยโปรแกรม </a:t>
            </a:r>
            <a:r>
              <a:rPr lang="en-GB" dirty="0">
                <a:latin typeface="Chulabhorn Likit Text Light" panose="00000400000000000000" pitchFamily="50" charset="-34"/>
                <a:cs typeface="Chulabhorn Likit Text Light" panose="00000400000000000000" pitchFamily="50" charset="-34"/>
              </a:rPr>
              <a:t>SPSS </a:t>
            </a:r>
            <a:r>
              <a:rPr lang="th-TH" dirty="0">
                <a:latin typeface="Chulabhorn Likit Text Light" panose="00000400000000000000" pitchFamily="50" charset="-34"/>
                <a:cs typeface="Chulabhorn Likit Text Light" panose="00000400000000000000" pitchFamily="50" charset="-34"/>
              </a:rPr>
              <a:t>กำหนดเป็น 25 รอบ หรือเปลี่ยนมากกว่านั้นก็ได้หากข้อมูลขนาดใหญ่</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67847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B199-B135-0457-B7B7-14952913D557}"/>
              </a:ext>
            </a:extLst>
          </p:cNvPr>
          <p:cNvSpPr>
            <a:spLocks noGrp="1"/>
          </p:cNvSpPr>
          <p:nvPr>
            <p:ph type="title"/>
          </p:nvPr>
        </p:nvSpPr>
        <p:spPr>
          <a:xfrm>
            <a:off x="354419" y="534924"/>
            <a:ext cx="10972800" cy="1069848"/>
          </a:xfrm>
        </p:spPr>
        <p:txBody>
          <a:bodyPr/>
          <a:lstStyle/>
          <a:p>
            <a:r>
              <a:rPr lang="en-US" dirty="0"/>
              <a:t>Factor analysis: Rotation</a:t>
            </a:r>
            <a:endParaRPr lang="en-GB" dirty="0"/>
          </a:p>
        </p:txBody>
      </p:sp>
      <p:sp>
        <p:nvSpPr>
          <p:cNvPr id="4" name="Slide Number Placeholder 3">
            <a:extLst>
              <a:ext uri="{FF2B5EF4-FFF2-40B4-BE49-F238E27FC236}">
                <a16:creationId xmlns:a16="http://schemas.microsoft.com/office/drawing/2014/main" id="{E15D9428-025E-E4C8-5344-7A294E359AB8}"/>
              </a:ext>
            </a:extLst>
          </p:cNvPr>
          <p:cNvSpPr>
            <a:spLocks noGrp="1"/>
          </p:cNvSpPr>
          <p:nvPr>
            <p:ph type="sldNum" sz="quarter" idx="12"/>
          </p:nvPr>
        </p:nvSpPr>
        <p:spPr/>
        <p:txBody>
          <a:bodyPr/>
          <a:lstStyle/>
          <a:p>
            <a:pPr rtl="0"/>
            <a:fld id="{401CF334-2D5C-4859-84A6-CA7E6E43FAEB}" type="slidenum">
              <a:rPr lang="en-GB" noProof="0" smtClean="0"/>
              <a:t>13</a:t>
            </a:fld>
            <a:endParaRPr lang="en-GB" noProof="0" dirty="0"/>
          </a:p>
        </p:txBody>
      </p:sp>
      <p:pic>
        <p:nvPicPr>
          <p:cNvPr id="6" name="Picture 5">
            <a:extLst>
              <a:ext uri="{FF2B5EF4-FFF2-40B4-BE49-F238E27FC236}">
                <a16:creationId xmlns:a16="http://schemas.microsoft.com/office/drawing/2014/main" id="{0A38A70D-A08E-FD07-496E-C76A8E87EA36}"/>
              </a:ext>
            </a:extLst>
          </p:cNvPr>
          <p:cNvPicPr>
            <a:picLocks noChangeAspect="1"/>
          </p:cNvPicPr>
          <p:nvPr/>
        </p:nvPicPr>
        <p:blipFill>
          <a:blip r:embed="rId2"/>
          <a:stretch>
            <a:fillRect/>
          </a:stretch>
        </p:blipFill>
        <p:spPr>
          <a:xfrm>
            <a:off x="499142" y="1785234"/>
            <a:ext cx="3466801" cy="3628917"/>
          </a:xfrm>
          <a:prstGeom prst="rect">
            <a:avLst/>
          </a:prstGeom>
        </p:spPr>
      </p:pic>
      <p:sp>
        <p:nvSpPr>
          <p:cNvPr id="8" name="TextBox 7">
            <a:extLst>
              <a:ext uri="{FF2B5EF4-FFF2-40B4-BE49-F238E27FC236}">
                <a16:creationId xmlns:a16="http://schemas.microsoft.com/office/drawing/2014/main" id="{7888A43E-8C19-8B98-B256-EB3174E4F35C}"/>
              </a:ext>
            </a:extLst>
          </p:cNvPr>
          <p:cNvSpPr txBox="1"/>
          <p:nvPr/>
        </p:nvSpPr>
        <p:spPr>
          <a:xfrm>
            <a:off x="4292894" y="1785234"/>
            <a:ext cx="6927999" cy="4534575"/>
          </a:xfrm>
          <a:prstGeom prst="rect">
            <a:avLst/>
          </a:prstGeom>
          <a:noFill/>
        </p:spPr>
        <p:txBody>
          <a:bodyPr wrap="square">
            <a:spAutoFit/>
          </a:bodyPr>
          <a:lstStyle/>
          <a:p>
            <a:pPr marL="457200" indent="-457200">
              <a:spcAft>
                <a:spcPts val="800"/>
              </a:spcAft>
              <a:buFont typeface="+mj-lt"/>
              <a:buAutoNum type="arabicPeriod"/>
            </a:pPr>
            <a:r>
              <a:rPr lang="en-GB" sz="2000" b="1" dirty="0">
                <a:latin typeface="Chulabhorn Likit Text Medium" panose="00000600000000000000" pitchFamily="50" charset="-34"/>
                <a:cs typeface="Chulabhorn Likit Text Medium" panose="00000600000000000000" pitchFamily="50" charset="-34"/>
              </a:rPr>
              <a:t>Orthogonal Rotation </a:t>
            </a:r>
            <a:r>
              <a:rPr lang="th-TH" sz="2000" b="1" dirty="0">
                <a:latin typeface="Chulabhorn Likit Text Medium" panose="00000600000000000000" pitchFamily="50" charset="-34"/>
                <a:cs typeface="Chulabhorn Likit Text Medium" panose="00000600000000000000" pitchFamily="50" charset="-34"/>
              </a:rPr>
              <a:t>เหมาะสำหรับ </a:t>
            </a:r>
            <a:r>
              <a:rPr lang="en-US" sz="2000" b="1" dirty="0">
                <a:latin typeface="Chulabhorn Likit Text Medium" panose="00000600000000000000" pitchFamily="50" charset="-34"/>
                <a:cs typeface="Chulabhorn Likit Text Medium" panose="00000600000000000000" pitchFamily="50" charset="-34"/>
              </a:rPr>
              <a:t>EFA</a:t>
            </a:r>
            <a:r>
              <a:rPr lang="th-TH" sz="2000" b="1" dirty="0">
                <a:latin typeface="Chulabhorn Likit Text Medium" panose="00000600000000000000" pitchFamily="50" charset="-34"/>
                <a:cs typeface="Chulabhorn Likit Text Medium" panose="00000600000000000000" pitchFamily="50" charset="-34"/>
              </a:rPr>
              <a:t> หมุนแกนให้ </a:t>
            </a:r>
            <a:r>
              <a:rPr lang="en-US" sz="2000" b="1" dirty="0">
                <a:latin typeface="Chulabhorn Likit Text Medium" panose="00000600000000000000" pitchFamily="50" charset="-34"/>
                <a:cs typeface="Chulabhorn Likit Text Medium" panose="00000600000000000000" pitchFamily="50" charset="-34"/>
              </a:rPr>
              <a:t>factor </a:t>
            </a:r>
            <a:r>
              <a:rPr lang="th-TH" sz="2000" b="1" dirty="0">
                <a:latin typeface="Chulabhorn Likit Text Medium" panose="00000600000000000000" pitchFamily="50" charset="-34"/>
                <a:cs typeface="Chulabhorn Likit Text Medium" panose="00000600000000000000" pitchFamily="50" charset="-34"/>
              </a:rPr>
              <a:t>ตั้งฉากกัน ทำให้ </a:t>
            </a:r>
            <a:r>
              <a:rPr lang="en-US" sz="2000" b="1" dirty="0">
                <a:latin typeface="Chulabhorn Likit Text Medium" panose="00000600000000000000" pitchFamily="50" charset="-34"/>
                <a:cs typeface="Chulabhorn Likit Text Medium" panose="00000600000000000000" pitchFamily="50" charset="-34"/>
              </a:rPr>
              <a:t>factors </a:t>
            </a:r>
            <a:r>
              <a:rPr lang="th-TH" sz="2000" b="1" dirty="0">
                <a:latin typeface="Chulabhorn Likit Text Medium" panose="00000600000000000000" pitchFamily="50" charset="-34"/>
                <a:cs typeface="Chulabhorn Likit Text Medium" panose="00000600000000000000" pitchFamily="50" charset="-34"/>
              </a:rPr>
              <a:t>เป็นอิสระต่อกัน</a:t>
            </a:r>
            <a:endParaRPr lang="en-GB" sz="2000" b="1" dirty="0">
              <a:latin typeface="Chulabhorn Likit Text Medium" panose="00000600000000000000" pitchFamily="50" charset="-34"/>
              <a:cs typeface="Chulabhorn Likit Text Medium" panose="00000600000000000000" pitchFamily="50" charset="-34"/>
            </a:endParaRPr>
          </a:p>
          <a:p>
            <a:pPr marL="800100" lvl="1" indent="-342900">
              <a:spcAft>
                <a:spcPts val="800"/>
              </a:spcAft>
              <a:buFont typeface="+mj-lt"/>
              <a:buAutoNum type="arabicParenR"/>
            </a:pPr>
            <a:r>
              <a:rPr lang="en-GB" dirty="0">
                <a:solidFill>
                  <a:srgbClr val="FF0000"/>
                </a:solidFill>
                <a:latin typeface="Chulabhorn Likit Text Medium" panose="00000600000000000000" pitchFamily="50" charset="-34"/>
                <a:cs typeface="Chulabhorn Likit Text Medium" panose="00000600000000000000" pitchFamily="50" charset="-34"/>
              </a:rPr>
              <a:t>Varimax </a:t>
            </a:r>
            <a:r>
              <a:rPr lang="th-TH" dirty="0">
                <a:latin typeface="Chulabhorn Likit Text Light" panose="00000400000000000000" pitchFamily="50" charset="-34"/>
                <a:cs typeface="Chulabhorn Likit Text Light" panose="00000400000000000000" pitchFamily="50" charset="-34"/>
              </a:rPr>
              <a:t>เป็นเทคนิคที่ทำให้มีจำนวนตัวแปรที่น้อยที่สุด มีค่า </a:t>
            </a:r>
            <a:r>
              <a:rPr lang="en-GB" dirty="0">
                <a:latin typeface="Chulabhorn Likit Text Light" panose="00000400000000000000" pitchFamily="50" charset="-34"/>
                <a:cs typeface="Chulabhorn Likit Text Light" panose="00000400000000000000" pitchFamily="50" charset="-34"/>
              </a:rPr>
              <a:t>Factor loading </a:t>
            </a:r>
            <a:r>
              <a:rPr lang="th-TH" dirty="0">
                <a:latin typeface="Chulabhorn Likit Text Light" panose="00000400000000000000" pitchFamily="50" charset="-34"/>
                <a:cs typeface="Chulabhorn Likit Text Light" panose="00000400000000000000" pitchFamily="50" charset="-34"/>
              </a:rPr>
              <a:t>มากในแต่ละปัจจัย จึงเป็นวิธีที่นิยมใช้มากที่สุด</a:t>
            </a:r>
            <a:endParaRPr lang="en-US" dirty="0">
              <a:latin typeface="Chulabhorn Likit Text Light" panose="00000400000000000000" pitchFamily="50" charset="-34"/>
              <a:cs typeface="Chulabhorn Likit Text Light" panose="00000400000000000000" pitchFamily="50" charset="-34"/>
            </a:endParaRPr>
          </a:p>
          <a:p>
            <a:pPr marL="800100" lvl="1" indent="-342900">
              <a:spcAft>
                <a:spcPts val="800"/>
              </a:spcAft>
              <a:buFont typeface="+mj-lt"/>
              <a:buAutoNum type="arabicParenR"/>
            </a:pPr>
            <a:r>
              <a:rPr lang="en-GB" dirty="0" err="1">
                <a:latin typeface="Chulabhorn Likit Text Light" panose="00000400000000000000" pitchFamily="50" charset="-34"/>
                <a:cs typeface="Chulabhorn Likit Text Light" panose="00000400000000000000" pitchFamily="50" charset="-34"/>
              </a:rPr>
              <a:t>Quartimax</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เป็นวิธีที่หมุนแกนปัจจัย โดยจะพยายามทำให้มีจำนวนปัจจัยน้อยที่สุด ในการอธิบายตัวแปรแต่ละตัว</a:t>
            </a:r>
            <a:endParaRPr lang="en-US" dirty="0">
              <a:latin typeface="Chulabhorn Likit Text Light" panose="00000400000000000000" pitchFamily="50" charset="-34"/>
              <a:cs typeface="Chulabhorn Likit Text Light" panose="00000400000000000000" pitchFamily="50" charset="-34"/>
            </a:endParaRPr>
          </a:p>
          <a:p>
            <a:pPr marL="800100" lvl="1" indent="-342900">
              <a:spcAft>
                <a:spcPts val="800"/>
              </a:spcAft>
              <a:buFont typeface="+mj-lt"/>
              <a:buAutoNum type="arabicParenR"/>
            </a:pPr>
            <a:r>
              <a:rPr lang="en-GB" dirty="0" err="1">
                <a:latin typeface="Chulabhorn Likit Text Light" panose="00000400000000000000" pitchFamily="50" charset="-34"/>
                <a:cs typeface="Chulabhorn Likit Text Light" panose="00000400000000000000" pitchFamily="50" charset="-34"/>
              </a:rPr>
              <a:t>Equamax</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เป็นเทคนิคที่ใช้เกณฑ์ทั้งของ </a:t>
            </a:r>
            <a:r>
              <a:rPr lang="en-GB" dirty="0">
                <a:latin typeface="Chulabhorn Likit Text Light" panose="00000400000000000000" pitchFamily="50" charset="-34"/>
                <a:cs typeface="Chulabhorn Likit Text Light" panose="00000400000000000000" pitchFamily="50" charset="-34"/>
              </a:rPr>
              <a:t>Varimax </a:t>
            </a:r>
            <a:r>
              <a:rPr lang="th-TH" dirty="0">
                <a:latin typeface="Chulabhorn Likit Text Light" panose="00000400000000000000" pitchFamily="50" charset="-34"/>
                <a:cs typeface="Chulabhorn Likit Text Light" panose="00000400000000000000" pitchFamily="50" charset="-34"/>
              </a:rPr>
              <a:t>และ </a:t>
            </a:r>
            <a:r>
              <a:rPr lang="en-GB" dirty="0" err="1">
                <a:latin typeface="Chulabhorn Likit Text Light" panose="00000400000000000000" pitchFamily="50" charset="-34"/>
                <a:cs typeface="Chulabhorn Likit Text Light" panose="00000400000000000000" pitchFamily="50" charset="-34"/>
              </a:rPr>
              <a:t>Quartimax</a:t>
            </a:r>
            <a:endParaRPr lang="en-GB" dirty="0">
              <a:latin typeface="Chulabhorn Likit Text Light" panose="00000400000000000000" pitchFamily="50" charset="-34"/>
              <a:cs typeface="Chulabhorn Likit Text Light" panose="00000400000000000000" pitchFamily="50" charset="-34"/>
            </a:endParaRPr>
          </a:p>
          <a:p>
            <a:pPr marL="457200" indent="-457200">
              <a:spcAft>
                <a:spcPts val="800"/>
              </a:spcAft>
              <a:buFont typeface="+mj-lt"/>
              <a:buAutoNum type="arabicPeriod"/>
            </a:pPr>
            <a:r>
              <a:rPr lang="en-GB" sz="2000" b="1" dirty="0">
                <a:latin typeface="Chulabhorn Likit Text Medium" panose="00000600000000000000" pitchFamily="50" charset="-34"/>
                <a:cs typeface="Chulabhorn Likit Text Medium" panose="00000600000000000000" pitchFamily="50" charset="-34"/>
              </a:rPr>
              <a:t>Oblique Rotation </a:t>
            </a:r>
            <a:r>
              <a:rPr lang="th-TH" sz="2000" b="1" dirty="0">
                <a:latin typeface="Chulabhorn Likit Text Medium" panose="00000600000000000000" pitchFamily="50" charset="-34"/>
                <a:cs typeface="Chulabhorn Likit Text Medium" panose="00000600000000000000" pitchFamily="50" charset="-34"/>
              </a:rPr>
              <a:t>เหมาะสำหรับ </a:t>
            </a:r>
            <a:r>
              <a:rPr lang="en-US" sz="2000" b="1" dirty="0">
                <a:latin typeface="Chulabhorn Likit Text Medium" panose="00000600000000000000" pitchFamily="50" charset="-34"/>
                <a:cs typeface="Chulabhorn Likit Text Medium" panose="00000600000000000000" pitchFamily="50" charset="-34"/>
              </a:rPr>
              <a:t>CFA</a:t>
            </a:r>
            <a:r>
              <a:rPr lang="th-TH" sz="2000" b="1" dirty="0">
                <a:latin typeface="Chulabhorn Likit Text Medium" panose="00000600000000000000" pitchFamily="50" charset="-34"/>
                <a:cs typeface="Chulabhorn Likit Text Medium" panose="00000600000000000000" pitchFamily="50" charset="-34"/>
              </a:rPr>
              <a:t> หมุนแกนเป็นมุมแหลม ส่งผลให้ </a:t>
            </a:r>
            <a:r>
              <a:rPr lang="en-US" sz="2000" b="1" dirty="0">
                <a:latin typeface="Chulabhorn Likit Text Medium" panose="00000600000000000000" pitchFamily="50" charset="-34"/>
                <a:cs typeface="Chulabhorn Likit Text Medium" panose="00000600000000000000" pitchFamily="50" charset="-34"/>
              </a:rPr>
              <a:t>factors </a:t>
            </a:r>
            <a:r>
              <a:rPr lang="th-TH" sz="2000" b="1" dirty="0">
                <a:latin typeface="Chulabhorn Likit Text Medium" panose="00000600000000000000" pitchFamily="50" charset="-34"/>
                <a:cs typeface="Chulabhorn Likit Text Medium" panose="00000600000000000000" pitchFamily="50" charset="-34"/>
              </a:rPr>
              <a:t>สัมพันธ์กัน</a:t>
            </a:r>
          </a:p>
          <a:p>
            <a:pPr lvl="1">
              <a:spcAft>
                <a:spcPts val="800"/>
              </a:spcAft>
            </a:pPr>
            <a:r>
              <a:rPr lang="th-TH" dirty="0">
                <a:latin typeface="Chulabhorn Likit Text Light" panose="00000400000000000000" pitchFamily="50" charset="-34"/>
                <a:cs typeface="Chulabhorn Likit Text Light" panose="00000400000000000000" pitchFamily="50" charset="-34"/>
              </a:rPr>
              <a:t>อนุญาตให้ </a:t>
            </a:r>
            <a:r>
              <a:rPr lang="en-US" dirty="0">
                <a:latin typeface="Chulabhorn Likit Text Light" panose="00000400000000000000" pitchFamily="50" charset="-34"/>
                <a:cs typeface="Chulabhorn Likit Text Light" panose="00000400000000000000" pitchFamily="50" charset="-34"/>
              </a:rPr>
              <a:t>factor </a:t>
            </a:r>
            <a:r>
              <a:rPr lang="th-TH" dirty="0">
                <a:latin typeface="Chulabhorn Likit Text Light" panose="00000400000000000000" pitchFamily="50" charset="-34"/>
                <a:cs typeface="Chulabhorn Likit Text Light" panose="00000400000000000000" pitchFamily="50" charset="-34"/>
              </a:rPr>
              <a:t>ที่กำหนดไม่เป็นอิสระกัน </a:t>
            </a:r>
          </a:p>
          <a:p>
            <a:pPr marL="800100" lvl="1" indent="-342900">
              <a:spcAft>
                <a:spcPts val="800"/>
              </a:spcAft>
              <a:buFont typeface="+mj-lt"/>
              <a:buAutoNum type="arabicParenR"/>
            </a:pPr>
            <a:r>
              <a:rPr lang="en-GB" dirty="0">
                <a:latin typeface="Chulabhorn Likit Text Light" panose="00000400000000000000" pitchFamily="50" charset="-34"/>
                <a:cs typeface="Chulabhorn Likit Text Light" panose="00000400000000000000" pitchFamily="50" charset="-34"/>
              </a:rPr>
              <a:t>Direct </a:t>
            </a:r>
            <a:r>
              <a:rPr lang="en-GB" dirty="0" err="1">
                <a:latin typeface="Chulabhorn Likit Text Light" panose="00000400000000000000" pitchFamily="50" charset="-34"/>
                <a:cs typeface="Chulabhorn Likit Text Light" panose="00000400000000000000" pitchFamily="50" charset="-34"/>
              </a:rPr>
              <a:t>Oblimin</a:t>
            </a:r>
            <a:r>
              <a:rPr lang="en-GB" dirty="0">
                <a:latin typeface="Chulabhorn Likit Text Light" panose="00000400000000000000" pitchFamily="50" charset="-34"/>
                <a:cs typeface="Chulabhorn Likit Text Light" panose="00000400000000000000" pitchFamily="50" charset="-34"/>
              </a:rPr>
              <a:t> </a:t>
            </a:r>
            <a:endParaRPr lang="th-TH" dirty="0">
              <a:latin typeface="Chulabhorn Likit Text Light" panose="00000400000000000000" pitchFamily="50" charset="-34"/>
              <a:cs typeface="Chulabhorn Likit Text Light" panose="00000400000000000000" pitchFamily="50" charset="-34"/>
            </a:endParaRPr>
          </a:p>
          <a:p>
            <a:pPr marL="800100" lvl="1" indent="-342900">
              <a:spcAft>
                <a:spcPts val="800"/>
              </a:spcAft>
              <a:buFont typeface="+mj-lt"/>
              <a:buAutoNum type="arabicParenR"/>
            </a:pPr>
            <a:r>
              <a:rPr lang="en-GB" dirty="0">
                <a:latin typeface="Chulabhorn Likit Text Light" panose="00000400000000000000" pitchFamily="50" charset="-34"/>
                <a:cs typeface="Chulabhorn Likit Text Light" panose="00000400000000000000" pitchFamily="50" charset="-34"/>
              </a:rPr>
              <a:t>Promax</a:t>
            </a:r>
          </a:p>
        </p:txBody>
      </p:sp>
    </p:spTree>
    <p:extLst>
      <p:ext uri="{BB962C8B-B14F-4D97-AF65-F5344CB8AC3E}">
        <p14:creationId xmlns:p14="http://schemas.microsoft.com/office/powerpoint/2010/main" val="31908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59C5-EE5A-80F6-2A8B-109EE2D9C0D6}"/>
              </a:ext>
            </a:extLst>
          </p:cNvPr>
          <p:cNvSpPr>
            <a:spLocks noGrp="1"/>
          </p:cNvSpPr>
          <p:nvPr>
            <p:ph type="title"/>
          </p:nvPr>
        </p:nvSpPr>
        <p:spPr>
          <a:xfrm>
            <a:off x="434848" y="612648"/>
            <a:ext cx="10972800" cy="1069848"/>
          </a:xfrm>
        </p:spPr>
        <p:txBody>
          <a:bodyPr/>
          <a:lstStyle/>
          <a:p>
            <a:r>
              <a:rPr lang="en-GB" dirty="0"/>
              <a:t>Factor analysis: Options…</a:t>
            </a:r>
          </a:p>
        </p:txBody>
      </p:sp>
      <p:sp>
        <p:nvSpPr>
          <p:cNvPr id="4" name="Slide Number Placeholder 3">
            <a:extLst>
              <a:ext uri="{FF2B5EF4-FFF2-40B4-BE49-F238E27FC236}">
                <a16:creationId xmlns:a16="http://schemas.microsoft.com/office/drawing/2014/main" id="{9B91F0FD-3051-35E3-31DF-4EF15DDFBEDB}"/>
              </a:ext>
            </a:extLst>
          </p:cNvPr>
          <p:cNvSpPr>
            <a:spLocks noGrp="1"/>
          </p:cNvSpPr>
          <p:nvPr>
            <p:ph type="sldNum" sz="quarter" idx="12"/>
          </p:nvPr>
        </p:nvSpPr>
        <p:spPr/>
        <p:txBody>
          <a:bodyPr/>
          <a:lstStyle/>
          <a:p>
            <a:pPr rtl="0"/>
            <a:fld id="{401CF334-2D5C-4859-84A6-CA7E6E43FAEB}" type="slidenum">
              <a:rPr lang="en-GB" noProof="0" smtClean="0"/>
              <a:t>14</a:t>
            </a:fld>
            <a:endParaRPr lang="en-GB" noProof="0" dirty="0"/>
          </a:p>
        </p:txBody>
      </p:sp>
      <p:pic>
        <p:nvPicPr>
          <p:cNvPr id="6" name="Picture 5">
            <a:extLst>
              <a:ext uri="{FF2B5EF4-FFF2-40B4-BE49-F238E27FC236}">
                <a16:creationId xmlns:a16="http://schemas.microsoft.com/office/drawing/2014/main" id="{462BAC95-A221-6389-E910-3014ECC90598}"/>
              </a:ext>
            </a:extLst>
          </p:cNvPr>
          <p:cNvPicPr>
            <a:picLocks noChangeAspect="1"/>
          </p:cNvPicPr>
          <p:nvPr/>
        </p:nvPicPr>
        <p:blipFill>
          <a:blip r:embed="rId2"/>
          <a:stretch>
            <a:fillRect/>
          </a:stretch>
        </p:blipFill>
        <p:spPr>
          <a:xfrm>
            <a:off x="609600" y="2139696"/>
            <a:ext cx="4372585" cy="3781953"/>
          </a:xfrm>
          <a:prstGeom prst="rect">
            <a:avLst/>
          </a:prstGeom>
        </p:spPr>
      </p:pic>
      <p:sp>
        <p:nvSpPr>
          <p:cNvPr id="8" name="TextBox 7">
            <a:extLst>
              <a:ext uri="{FF2B5EF4-FFF2-40B4-BE49-F238E27FC236}">
                <a16:creationId xmlns:a16="http://schemas.microsoft.com/office/drawing/2014/main" id="{C12C3A41-3ADE-C160-D4FF-C85768C8FCFC}"/>
              </a:ext>
            </a:extLst>
          </p:cNvPr>
          <p:cNvSpPr txBox="1"/>
          <p:nvPr/>
        </p:nvSpPr>
        <p:spPr>
          <a:xfrm>
            <a:off x="5418352" y="1604367"/>
            <a:ext cx="6719776" cy="4852610"/>
          </a:xfrm>
          <a:prstGeom prst="rect">
            <a:avLst/>
          </a:prstGeom>
          <a:noFill/>
        </p:spPr>
        <p:txBody>
          <a:bodyPr wrap="square">
            <a:spAutoFit/>
          </a:bodyPr>
          <a:lstStyle/>
          <a:p>
            <a:pPr>
              <a:spcAft>
                <a:spcPts val="800"/>
              </a:spcAft>
            </a:pPr>
            <a:r>
              <a:rPr lang="en-GB" sz="2000" dirty="0">
                <a:latin typeface="Chulabhorn Likit Text Medium" panose="00000600000000000000" pitchFamily="50" charset="-34"/>
                <a:cs typeface="Chulabhorn Likit Text Medium" panose="00000600000000000000" pitchFamily="50" charset="-34"/>
              </a:rPr>
              <a:t>Missing</a:t>
            </a:r>
            <a:endParaRPr lang="th-TH" sz="2000" dirty="0">
              <a:latin typeface="Chulabhorn Likit Text Medium" panose="00000600000000000000" pitchFamily="50" charset="-34"/>
              <a:cs typeface="Chulabhorn Likit Text Medium" panose="00000600000000000000" pitchFamily="50" charset="-34"/>
            </a:endParaRP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Exclude case listwise </a:t>
            </a:r>
            <a:r>
              <a:rPr lang="th-TH" dirty="0">
                <a:latin typeface="Chulabhorn Likit Text Light" panose="00000400000000000000" pitchFamily="50" charset="-34"/>
                <a:cs typeface="Chulabhorn Likit Text Light" panose="00000400000000000000" pitchFamily="50" charset="-34"/>
              </a:rPr>
              <a:t>จะวิเคราะห์เฉพาะ </a:t>
            </a:r>
            <a:r>
              <a:rPr lang="en-GB" dirty="0">
                <a:latin typeface="Chulabhorn Likit Text Light" panose="00000400000000000000" pitchFamily="50" charset="-34"/>
                <a:cs typeface="Chulabhorn Likit Text Light" panose="00000400000000000000" pitchFamily="50" charset="-34"/>
              </a:rPr>
              <a:t>case </a:t>
            </a:r>
            <a:r>
              <a:rPr lang="th-TH" dirty="0">
                <a:latin typeface="Chulabhorn Likit Text Light" panose="00000400000000000000" pitchFamily="50" charset="-34"/>
                <a:cs typeface="Chulabhorn Likit Text Light" panose="00000400000000000000" pitchFamily="50" charset="-34"/>
              </a:rPr>
              <a:t>ที่มีค่าของทุกตัวแปร</a:t>
            </a: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Exclude case pairwise </a:t>
            </a:r>
            <a:r>
              <a:rPr lang="th-TH" dirty="0">
                <a:latin typeface="Chulabhorn Likit Text Light" panose="00000400000000000000" pitchFamily="50" charset="-34"/>
                <a:cs typeface="Chulabhorn Likit Text Light" panose="00000400000000000000" pitchFamily="50" charset="-34"/>
              </a:rPr>
              <a:t>จะไม่รวม </a:t>
            </a:r>
            <a:r>
              <a:rPr lang="en-GB" dirty="0">
                <a:latin typeface="Chulabhorn Likit Text Light" panose="00000400000000000000" pitchFamily="50" charset="-34"/>
                <a:cs typeface="Chulabhorn Likit Text Light" panose="00000400000000000000" pitchFamily="50" charset="-34"/>
              </a:rPr>
              <a:t>case </a:t>
            </a:r>
            <a:r>
              <a:rPr lang="th-TH" dirty="0">
                <a:latin typeface="Chulabhorn Likit Text Light" panose="00000400000000000000" pitchFamily="50" charset="-34"/>
                <a:cs typeface="Chulabhorn Likit Text Light" panose="00000400000000000000" pitchFamily="50" charset="-34"/>
              </a:rPr>
              <a:t>ที่มี </a:t>
            </a:r>
            <a:r>
              <a:rPr lang="en-GB" dirty="0">
                <a:latin typeface="Chulabhorn Likit Text Light" panose="00000400000000000000" pitchFamily="50" charset="-34"/>
                <a:cs typeface="Chulabhorn Likit Text Light" panose="00000400000000000000" pitchFamily="50" charset="-34"/>
              </a:rPr>
              <a:t>missing </a:t>
            </a:r>
            <a:r>
              <a:rPr lang="th-TH" dirty="0">
                <a:latin typeface="Chulabhorn Likit Text Light" panose="00000400000000000000" pitchFamily="50" charset="-34"/>
                <a:cs typeface="Chulabhorn Likit Text Light" panose="00000400000000000000" pitchFamily="50" charset="-34"/>
              </a:rPr>
              <a:t>ของตัวแปรคู่ใดคู่หนึ่ง</a:t>
            </a: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Replace with mean </a:t>
            </a:r>
            <a:r>
              <a:rPr lang="th-TH" dirty="0">
                <a:latin typeface="Chulabhorn Likit Text Light" panose="00000400000000000000" pitchFamily="50" charset="-34"/>
                <a:cs typeface="Chulabhorn Likit Text Light" panose="00000400000000000000" pitchFamily="50" charset="-34"/>
              </a:rPr>
              <a:t>แทนค่า </a:t>
            </a:r>
            <a:r>
              <a:rPr lang="en-GB" dirty="0">
                <a:latin typeface="Chulabhorn Likit Text Light" panose="00000400000000000000" pitchFamily="50" charset="-34"/>
                <a:cs typeface="Chulabhorn Likit Text Light" panose="00000400000000000000" pitchFamily="50" charset="-34"/>
              </a:rPr>
              <a:t>missing value </a:t>
            </a:r>
            <a:r>
              <a:rPr lang="th-TH" dirty="0">
                <a:latin typeface="Chulabhorn Likit Text Light" panose="00000400000000000000" pitchFamily="50" charset="-34"/>
                <a:cs typeface="Chulabhorn Likit Text Light" panose="00000400000000000000" pitchFamily="50" charset="-34"/>
              </a:rPr>
              <a:t>ด้วยค่าเฉลี่ยของตัวแปรนั้น ๆ และใช้ทุก </a:t>
            </a:r>
            <a:r>
              <a:rPr lang="en-GB" dirty="0">
                <a:latin typeface="Chulabhorn Likit Text Light" panose="00000400000000000000" pitchFamily="50" charset="-34"/>
                <a:cs typeface="Chulabhorn Likit Text Light" panose="00000400000000000000" pitchFamily="50" charset="-34"/>
              </a:rPr>
              <a:t>case </a:t>
            </a:r>
            <a:r>
              <a:rPr lang="th-TH" dirty="0">
                <a:latin typeface="Chulabhorn Likit Text Light" panose="00000400000000000000" pitchFamily="50" charset="-34"/>
                <a:cs typeface="Chulabhorn Likit Text Light" panose="00000400000000000000" pitchFamily="50" charset="-34"/>
              </a:rPr>
              <a:t>ในการวิเคราะห์ปัจจัย</a:t>
            </a:r>
          </a:p>
          <a:p>
            <a:pPr>
              <a:spcAft>
                <a:spcPts val="800"/>
              </a:spcAft>
            </a:pPr>
            <a:endParaRPr lang="th-TH" dirty="0">
              <a:latin typeface="Chulabhorn Likit Text Light" panose="00000400000000000000" pitchFamily="50" charset="-34"/>
              <a:cs typeface="Chulabhorn Likit Text Light" panose="00000400000000000000" pitchFamily="50" charset="-34"/>
            </a:endParaRPr>
          </a:p>
          <a:p>
            <a:pPr>
              <a:spcAft>
                <a:spcPts val="800"/>
              </a:spcAft>
            </a:pPr>
            <a:r>
              <a:rPr lang="en-GB" sz="2000" dirty="0">
                <a:latin typeface="Chulabhorn Likit Text Medium" panose="00000600000000000000" pitchFamily="50" charset="-34"/>
                <a:cs typeface="Chulabhorn Likit Text Medium" panose="00000600000000000000" pitchFamily="50" charset="-34"/>
              </a:rPr>
              <a:t>Coefficient Display Format </a:t>
            </a:r>
            <a:r>
              <a:rPr lang="th-TH" sz="2000" dirty="0">
                <a:latin typeface="Chulabhorn Likit Text Medium" panose="00000600000000000000" pitchFamily="50" charset="-34"/>
                <a:cs typeface="Chulabhorn Likit Text Medium" panose="00000600000000000000" pitchFamily="50" charset="-34"/>
              </a:rPr>
              <a:t>แสดงค่าสัมประสิทธิ์</a:t>
            </a:r>
            <a:endParaRPr lang="th-TH" dirty="0">
              <a:latin typeface="Chulabhorn Likit Text Light" panose="00000400000000000000" pitchFamily="50" charset="-34"/>
              <a:cs typeface="Chulabhorn Likit Text Light" panose="00000400000000000000" pitchFamily="50" charset="-34"/>
            </a:endParaRP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Sorted by size </a:t>
            </a:r>
            <a:r>
              <a:rPr lang="th-TH" dirty="0">
                <a:latin typeface="Chulabhorn Likit Text Light" panose="00000400000000000000" pitchFamily="50" charset="-34"/>
                <a:cs typeface="Chulabhorn Likit Text Light" panose="00000400000000000000" pitchFamily="50" charset="-34"/>
              </a:rPr>
              <a:t>จะแสดงค่า </a:t>
            </a:r>
            <a:r>
              <a:rPr lang="en-GB" dirty="0">
                <a:latin typeface="Chulabhorn Likit Text Light" panose="00000400000000000000" pitchFamily="50" charset="-34"/>
                <a:cs typeface="Chulabhorn Likit Text Light" panose="00000400000000000000" pitchFamily="50" charset="-34"/>
              </a:rPr>
              <a:t>Factor loading </a:t>
            </a:r>
            <a:r>
              <a:rPr lang="th-TH" dirty="0">
                <a:latin typeface="Chulabhorn Likit Text Light" panose="00000400000000000000" pitchFamily="50" charset="-34"/>
                <a:cs typeface="Chulabhorn Likit Text Light" panose="00000400000000000000" pitchFamily="50" charset="-34"/>
              </a:rPr>
              <a:t>เรียงตามลำดับ โดยตัวแปรที่มีค่า </a:t>
            </a:r>
            <a:r>
              <a:rPr lang="en-GB" dirty="0">
                <a:latin typeface="Chulabhorn Likit Text Light" panose="00000400000000000000" pitchFamily="50" charset="-34"/>
                <a:cs typeface="Chulabhorn Likit Text Light" panose="00000400000000000000" pitchFamily="50" charset="-34"/>
              </a:rPr>
              <a:t>Factor loading</a:t>
            </a:r>
            <a:r>
              <a:rPr lang="th-TH" dirty="0">
                <a:latin typeface="Chulabhorn Likit Text Light" panose="00000400000000000000" pitchFamily="50" charset="-34"/>
                <a:cs typeface="Chulabhorn Likit Text Light" panose="00000400000000000000" pitchFamily="50" charset="-34"/>
              </a:rPr>
              <a:t>สูง ๆ ในปัจจัยเดียวกัน จะอยู่ด้วยกัน</a:t>
            </a:r>
            <a:endParaRPr lang="en-US" dirty="0">
              <a:latin typeface="Chulabhorn Likit Text Light" panose="00000400000000000000" pitchFamily="50" charset="-34"/>
              <a:cs typeface="Chulabhorn Likit Text Light" panose="00000400000000000000" pitchFamily="50" charset="-34"/>
            </a:endParaRPr>
          </a:p>
          <a:p>
            <a:pPr marL="285750" indent="-285750">
              <a:spcAft>
                <a:spcPts val="8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Suppress small coefficients</a:t>
            </a:r>
          </a:p>
          <a:p>
            <a:pPr marL="742950" lvl="1" indent="-285750">
              <a:spcAft>
                <a:spcPts val="8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Absolute value below: …..  </a:t>
            </a:r>
            <a:r>
              <a:rPr lang="th-TH" dirty="0">
                <a:latin typeface="Chulabhorn Likit Text Light" panose="00000400000000000000" pitchFamily="50" charset="-34"/>
                <a:cs typeface="Chulabhorn Likit Text Light" panose="00000400000000000000" pitchFamily="50" charset="-34"/>
              </a:rPr>
              <a:t>ระบุค่าที่ต้องการจะไม่แสดงค่าสัมประสิทธิ์สหสัมพันธ์ หรือ </a:t>
            </a:r>
            <a:r>
              <a:rPr lang="en-GB" dirty="0">
                <a:latin typeface="Chulabhorn Likit Text Light" panose="00000400000000000000" pitchFamily="50" charset="-34"/>
                <a:cs typeface="Chulabhorn Likit Text Light" panose="00000400000000000000" pitchFamily="50" charset="-34"/>
              </a:rPr>
              <a:t>Factor</a:t>
            </a:r>
            <a:r>
              <a:rPr lang="th-TH" dirty="0">
                <a:latin typeface="Chulabhorn Likit Text Light" panose="00000400000000000000" pitchFamily="50" charset="-34"/>
                <a:cs typeface="Chulabhorn Likit Text Light" panose="00000400000000000000" pitchFamily="50" charset="-34"/>
              </a:rPr>
              <a:t> </a:t>
            </a:r>
            <a:r>
              <a:rPr lang="en-GB" dirty="0">
                <a:latin typeface="Chulabhorn Likit Text Light" panose="00000400000000000000" pitchFamily="50" charset="-34"/>
                <a:cs typeface="Chulabhorn Likit Text Light" panose="00000400000000000000" pitchFamily="50" charset="-34"/>
              </a:rPr>
              <a:t>loading </a:t>
            </a:r>
            <a:r>
              <a:rPr lang="th-TH" dirty="0">
                <a:latin typeface="Chulabhorn Likit Text Light" panose="00000400000000000000" pitchFamily="50" charset="-34"/>
                <a:cs typeface="Chulabhorn Likit Text Light" panose="00000400000000000000" pitchFamily="50" charset="-34"/>
              </a:rPr>
              <a:t>ที่มีค่าน้อยกว่าที่ระบุ โดยค่าที่จะระบุมีค่า 0 ถึง 1 แนะนำ </a:t>
            </a:r>
            <a:r>
              <a:rPr lang="en-US" dirty="0">
                <a:latin typeface="Chulabhorn Likit Text Light" panose="00000400000000000000" pitchFamily="50" charset="-34"/>
                <a:cs typeface="Chulabhorn Likit Text Light" panose="00000400000000000000" pitchFamily="50" charset="-34"/>
              </a:rPr>
              <a:t>.3 </a:t>
            </a:r>
            <a:r>
              <a:rPr lang="th-TH" dirty="0">
                <a:latin typeface="Chulabhorn Likit Text Light" panose="00000400000000000000" pitchFamily="50" charset="-34"/>
                <a:cs typeface="Chulabhorn Likit Text Light" panose="00000400000000000000" pitchFamily="50" charset="-34"/>
              </a:rPr>
              <a:t>ขึ้นไปเป็นอย่างน้อย</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51704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9C4C-654F-8ECD-4193-DBF032D62D90}"/>
              </a:ext>
            </a:extLst>
          </p:cNvPr>
          <p:cNvSpPr>
            <a:spLocks noGrp="1"/>
          </p:cNvSpPr>
          <p:nvPr>
            <p:ph type="title"/>
          </p:nvPr>
        </p:nvSpPr>
        <p:spPr/>
        <p:txBody>
          <a:bodyPr>
            <a:normAutofit/>
          </a:bodyPr>
          <a:lstStyle/>
          <a:p>
            <a:r>
              <a:rPr lang="en-GB" dirty="0"/>
              <a:t>Convergent validity</a:t>
            </a:r>
          </a:p>
        </p:txBody>
      </p:sp>
      <p:sp>
        <p:nvSpPr>
          <p:cNvPr id="4" name="Slide Number Placeholder 3">
            <a:extLst>
              <a:ext uri="{FF2B5EF4-FFF2-40B4-BE49-F238E27FC236}">
                <a16:creationId xmlns:a16="http://schemas.microsoft.com/office/drawing/2014/main" id="{0ED90541-F86B-D298-59C2-C8ED196A72F6}"/>
              </a:ext>
            </a:extLst>
          </p:cNvPr>
          <p:cNvSpPr>
            <a:spLocks noGrp="1"/>
          </p:cNvSpPr>
          <p:nvPr>
            <p:ph type="sldNum" sz="quarter" idx="12"/>
          </p:nvPr>
        </p:nvSpPr>
        <p:spPr/>
        <p:txBody>
          <a:bodyPr/>
          <a:lstStyle/>
          <a:p>
            <a:pPr rtl="0"/>
            <a:fld id="{401CF334-2D5C-4859-84A6-CA7E6E43FAEB}" type="slidenum">
              <a:rPr lang="en-GB" noProof="0" smtClean="0"/>
              <a:t>15</a:t>
            </a:fld>
            <a:endParaRPr lang="en-GB" noProof="0" dirty="0"/>
          </a:p>
        </p:txBody>
      </p:sp>
      <p:sp>
        <p:nvSpPr>
          <p:cNvPr id="6" name="TextBox 5">
            <a:extLst>
              <a:ext uri="{FF2B5EF4-FFF2-40B4-BE49-F238E27FC236}">
                <a16:creationId xmlns:a16="http://schemas.microsoft.com/office/drawing/2014/main" id="{2A2B4D3D-BCDE-B26B-943C-7222A37C9C98}"/>
              </a:ext>
            </a:extLst>
          </p:cNvPr>
          <p:cNvSpPr txBox="1"/>
          <p:nvPr/>
        </p:nvSpPr>
        <p:spPr>
          <a:xfrm>
            <a:off x="460745" y="2059265"/>
            <a:ext cx="6078279" cy="4196020"/>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2000" b="1" dirty="0">
                <a:latin typeface="Chulabhorn Likit Text Light" panose="00000400000000000000" pitchFamily="50" charset="-34"/>
                <a:cs typeface="Chulabhorn Likit Text Light" panose="00000400000000000000" pitchFamily="50" charset="-34"/>
              </a:rPr>
              <a:t>Convergent validity means that the variables within a single factor are highly correlated. </a:t>
            </a:r>
            <a:r>
              <a:rPr lang="en-US" sz="2000" dirty="0">
                <a:latin typeface="Chulabhorn Likit Text Light" panose="00000400000000000000" pitchFamily="50" charset="-34"/>
                <a:cs typeface="Chulabhorn Likit Text Light" panose="00000400000000000000" pitchFamily="50" charset="-34"/>
              </a:rPr>
              <a:t>This is evident by the factor loadings. </a:t>
            </a:r>
          </a:p>
          <a:p>
            <a:pPr marL="285750" indent="-285750">
              <a:spcAft>
                <a:spcPts val="800"/>
              </a:spcAft>
              <a:buFont typeface="Arial" panose="020B0604020202020204" pitchFamily="34" charset="0"/>
              <a:buChar char="•"/>
            </a:pPr>
            <a:r>
              <a:rPr lang="en-US" sz="2000" dirty="0">
                <a:latin typeface="Chulabhorn Likit Text Light" panose="00000400000000000000" pitchFamily="50" charset="-34"/>
                <a:cs typeface="Chulabhorn Likit Text Light" panose="00000400000000000000" pitchFamily="50" charset="-34"/>
              </a:rPr>
              <a:t>Sufficient/significant loadings depend on the sample size of your dataset. </a:t>
            </a:r>
          </a:p>
          <a:p>
            <a:pPr marL="285750" indent="-285750">
              <a:spcAft>
                <a:spcPts val="800"/>
              </a:spcAft>
              <a:buFont typeface="Arial" panose="020B0604020202020204" pitchFamily="34" charset="0"/>
              <a:buChar char="•"/>
            </a:pPr>
            <a:r>
              <a:rPr lang="en-US" sz="2000" dirty="0">
                <a:latin typeface="Chulabhorn Likit Text Light" panose="00000400000000000000" pitchFamily="50" charset="-34"/>
                <a:cs typeface="Chulabhorn Likit Text Light" panose="00000400000000000000" pitchFamily="50" charset="-34"/>
              </a:rPr>
              <a:t>The table outlines the thresholds for sufficient/significant factor loadings. </a:t>
            </a:r>
          </a:p>
          <a:p>
            <a:pPr marL="285750" indent="-285750">
              <a:spcAft>
                <a:spcPts val="800"/>
              </a:spcAft>
              <a:buFont typeface="Arial" panose="020B0604020202020204" pitchFamily="34" charset="0"/>
              <a:buChar char="•"/>
            </a:pPr>
            <a:r>
              <a:rPr lang="en-US" sz="2000" dirty="0">
                <a:latin typeface="Chulabhorn Likit Text Light" panose="00000400000000000000" pitchFamily="50" charset="-34"/>
                <a:cs typeface="Chulabhorn Likit Text Light" panose="00000400000000000000" pitchFamily="50" charset="-34"/>
              </a:rPr>
              <a:t>Generally, the smaller the sample size, the higher the required loading. </a:t>
            </a:r>
          </a:p>
          <a:p>
            <a:pPr marL="285750" indent="-285750">
              <a:spcAft>
                <a:spcPts val="800"/>
              </a:spcAft>
              <a:buFont typeface="Arial" panose="020B0604020202020204" pitchFamily="34" charset="0"/>
              <a:buChar char="•"/>
            </a:pPr>
            <a:r>
              <a:rPr lang="en-US" sz="2000" b="1" dirty="0">
                <a:solidFill>
                  <a:srgbClr val="C00000"/>
                </a:solidFill>
                <a:latin typeface="Chulabhorn Likit Text Light" panose="00000400000000000000" pitchFamily="50" charset="-34"/>
                <a:cs typeface="Chulabhorn Likit Text Light" panose="00000400000000000000" pitchFamily="50" charset="-34"/>
              </a:rPr>
              <a:t>Regardless of sample size, it is best to have loadings greater than 0.500 and averaging out to greater than 0.700 for each factor</a:t>
            </a:r>
            <a:r>
              <a:rPr lang="en-US" sz="2000" dirty="0">
                <a:latin typeface="Chulabhorn Likit Text Light" panose="00000400000000000000" pitchFamily="50" charset="-34"/>
                <a:cs typeface="Chulabhorn Likit Text Light" panose="00000400000000000000" pitchFamily="50" charset="-34"/>
              </a:rPr>
              <a:t>.</a:t>
            </a:r>
          </a:p>
        </p:txBody>
      </p:sp>
      <p:graphicFrame>
        <p:nvGraphicFramePr>
          <p:cNvPr id="7" name="Table">
            <a:extLst>
              <a:ext uri="{FF2B5EF4-FFF2-40B4-BE49-F238E27FC236}">
                <a16:creationId xmlns:a16="http://schemas.microsoft.com/office/drawing/2014/main" id="{145A734F-D155-7BFE-B686-95AC350788B7}"/>
              </a:ext>
            </a:extLst>
          </p:cNvPr>
          <p:cNvGraphicFramePr/>
          <p:nvPr>
            <p:extLst>
              <p:ext uri="{D42A27DB-BD31-4B8C-83A1-F6EECF244321}">
                <p14:modId xmlns:p14="http://schemas.microsoft.com/office/powerpoint/2010/main" val="4246856615"/>
              </p:ext>
            </p:extLst>
          </p:nvPr>
        </p:nvGraphicFramePr>
        <p:xfrm>
          <a:off x="7091916" y="1657451"/>
          <a:ext cx="4843892" cy="4425221"/>
        </p:xfrm>
        <a:graphic>
          <a:graphicData uri="http://schemas.openxmlformats.org/drawingml/2006/table">
            <a:tbl>
              <a:tblPr firstRow="1" bandRow="1">
                <a:tableStyleId>{7DF18680-E054-41AD-8BC1-D1AEF772440D}</a:tableStyleId>
              </a:tblPr>
              <a:tblGrid>
                <a:gridCol w="2421946">
                  <a:extLst>
                    <a:ext uri="{9D8B030D-6E8A-4147-A177-3AD203B41FA5}">
                      <a16:colId xmlns:a16="http://schemas.microsoft.com/office/drawing/2014/main" val="20000"/>
                    </a:ext>
                  </a:extLst>
                </a:gridCol>
                <a:gridCol w="2421946">
                  <a:extLst>
                    <a:ext uri="{9D8B030D-6E8A-4147-A177-3AD203B41FA5}">
                      <a16:colId xmlns:a16="http://schemas.microsoft.com/office/drawing/2014/main" val="20001"/>
                    </a:ext>
                  </a:extLst>
                </a:gridCol>
              </a:tblGrid>
              <a:tr h="666021">
                <a:tc>
                  <a:txBody>
                    <a:bodyPr/>
                    <a:lstStyle/>
                    <a:p>
                      <a:pPr algn="ctr" defTabSz="914400">
                        <a:defRPr sz="1800" b="0">
                          <a:solidFill>
                            <a:srgbClr val="000000"/>
                          </a:solidFill>
                        </a:defRPr>
                      </a:pPr>
                      <a:r>
                        <a:rPr sz="1800" b="1" dirty="0">
                          <a:solidFill>
                            <a:srgbClr val="FFFFFF"/>
                          </a:solidFill>
                          <a:latin typeface="Chulabhorn Likit Text Light" panose="00000400000000000000" pitchFamily="50" charset="-34"/>
                          <a:cs typeface="Chulabhorn Likit Text Light" panose="00000400000000000000" pitchFamily="50" charset="-34"/>
                          <a:sym typeface="Helvetica Neue"/>
                        </a:rPr>
                        <a:t>Sample size</a:t>
                      </a:r>
                    </a:p>
                  </a:txBody>
                  <a:tcPr marL="50800" marR="50800" marT="50800" marB="50800" anchor="ctr" horzOverflow="overflow"/>
                </a:tc>
                <a:tc>
                  <a:txBody>
                    <a:bodyPr/>
                    <a:lstStyle/>
                    <a:p>
                      <a:pPr algn="ctr" defTabSz="914400">
                        <a:defRPr sz="1800" b="0">
                          <a:solidFill>
                            <a:srgbClr val="000000"/>
                          </a:solidFill>
                        </a:defRPr>
                      </a:pPr>
                      <a:r>
                        <a:rPr sz="1800" b="1">
                          <a:solidFill>
                            <a:srgbClr val="FFFFFF"/>
                          </a:solidFill>
                          <a:latin typeface="Chulabhorn Likit Text Light" panose="00000400000000000000" pitchFamily="50" charset="-34"/>
                          <a:cs typeface="Chulabhorn Likit Text Light" panose="00000400000000000000" pitchFamily="50" charset="-34"/>
                          <a:sym typeface="Helvetica Neue"/>
                        </a:rPr>
                        <a:t>Sufficient factor loading</a:t>
                      </a:r>
                    </a:p>
                  </a:txBody>
                  <a:tcPr marL="50800" marR="50800" marT="50800" marB="50800" anchor="ctr" horzOverflow="overflow"/>
                </a:tc>
                <a:extLst>
                  <a:ext uri="{0D108BD9-81ED-4DB2-BD59-A6C34878D82A}">
                    <a16:rowId xmlns:a16="http://schemas.microsoft.com/office/drawing/2014/main" val="10000"/>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50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0.75</a:t>
                      </a:r>
                    </a:p>
                  </a:txBody>
                  <a:tcPr marL="50800" marR="50800" marT="50800" marB="50800" anchor="ctr" horzOverflow="overflow"/>
                </a:tc>
                <a:extLst>
                  <a:ext uri="{0D108BD9-81ED-4DB2-BD59-A6C34878D82A}">
                    <a16:rowId xmlns:a16="http://schemas.microsoft.com/office/drawing/2014/main" val="10001"/>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60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0.70</a:t>
                      </a:r>
                    </a:p>
                  </a:txBody>
                  <a:tcPr marL="50800" marR="50800" marT="50800" marB="50800" anchor="ctr" horzOverflow="overflow"/>
                </a:tc>
                <a:extLst>
                  <a:ext uri="{0D108BD9-81ED-4DB2-BD59-A6C34878D82A}">
                    <a16:rowId xmlns:a16="http://schemas.microsoft.com/office/drawing/2014/main" val="10002"/>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70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0.65</a:t>
                      </a:r>
                    </a:p>
                  </a:txBody>
                  <a:tcPr marL="50800" marR="50800" marT="50800" marB="50800" anchor="ctr" horzOverflow="overflow"/>
                </a:tc>
                <a:extLst>
                  <a:ext uri="{0D108BD9-81ED-4DB2-BD59-A6C34878D82A}">
                    <a16:rowId xmlns:a16="http://schemas.microsoft.com/office/drawing/2014/main" val="10003"/>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85</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0.60</a:t>
                      </a:r>
                    </a:p>
                  </a:txBody>
                  <a:tcPr marL="50800" marR="50800" marT="50800" marB="50800" anchor="ctr" horzOverflow="overflow"/>
                </a:tc>
                <a:extLst>
                  <a:ext uri="{0D108BD9-81ED-4DB2-BD59-A6C34878D82A}">
                    <a16:rowId xmlns:a16="http://schemas.microsoft.com/office/drawing/2014/main" val="10004"/>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100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0.55</a:t>
                      </a:r>
                    </a:p>
                  </a:txBody>
                  <a:tcPr marL="50800" marR="50800" marT="50800" marB="50800" anchor="ctr" horzOverflow="overflow"/>
                </a:tc>
                <a:extLst>
                  <a:ext uri="{0D108BD9-81ED-4DB2-BD59-A6C34878D82A}">
                    <a16:rowId xmlns:a16="http://schemas.microsoft.com/office/drawing/2014/main" val="10005"/>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120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0.50</a:t>
                      </a:r>
                    </a:p>
                  </a:txBody>
                  <a:tcPr marL="50800" marR="50800" marT="50800" marB="50800" anchor="ctr" horzOverflow="overflow"/>
                </a:tc>
                <a:extLst>
                  <a:ext uri="{0D108BD9-81ED-4DB2-BD59-A6C34878D82A}">
                    <a16:rowId xmlns:a16="http://schemas.microsoft.com/office/drawing/2014/main" val="10006"/>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150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0.45</a:t>
                      </a:r>
                    </a:p>
                  </a:txBody>
                  <a:tcPr marL="50800" marR="50800" marT="50800" marB="50800" anchor="ctr" horzOverflow="overflow"/>
                </a:tc>
                <a:extLst>
                  <a:ext uri="{0D108BD9-81ED-4DB2-BD59-A6C34878D82A}">
                    <a16:rowId xmlns:a16="http://schemas.microsoft.com/office/drawing/2014/main" val="10007"/>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200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0.40</a:t>
                      </a:r>
                    </a:p>
                  </a:txBody>
                  <a:tcPr marL="50800" marR="50800" marT="50800" marB="50800" anchor="ctr" horzOverflow="overflow"/>
                </a:tc>
                <a:extLst>
                  <a:ext uri="{0D108BD9-81ED-4DB2-BD59-A6C34878D82A}">
                    <a16:rowId xmlns:a16="http://schemas.microsoft.com/office/drawing/2014/main" val="10008"/>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250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0.35</a:t>
                      </a:r>
                    </a:p>
                  </a:txBody>
                  <a:tcPr marL="50800" marR="50800" marT="50800" marB="50800" anchor="ctr" horzOverflow="overflow"/>
                </a:tc>
                <a:extLst>
                  <a:ext uri="{0D108BD9-81ED-4DB2-BD59-A6C34878D82A}">
                    <a16:rowId xmlns:a16="http://schemas.microsoft.com/office/drawing/2014/main" val="10009"/>
                  </a:ext>
                </a:extLst>
              </a:tr>
              <a:tr h="372827">
                <a:tc>
                  <a:txBody>
                    <a:bodyPr/>
                    <a:lstStyle/>
                    <a:p>
                      <a:pPr algn="ctr" defTabSz="914400">
                        <a:defRPr sz="1800"/>
                      </a:pPr>
                      <a:r>
                        <a:rPr sz="1800" dirty="0">
                          <a:latin typeface="Chulabhorn Likit Text Light" panose="00000400000000000000" pitchFamily="50" charset="-34"/>
                          <a:cs typeface="Chulabhorn Likit Text Light" panose="00000400000000000000" pitchFamily="50" charset="-34"/>
                          <a:sym typeface="Helvetica Neue"/>
                        </a:rPr>
                        <a:t>350</a:t>
                      </a:r>
                    </a:p>
                  </a:txBody>
                  <a:tcPr marL="50800" marR="50800" marT="50800" marB="50800" anchor="ctr" horzOverflow="overflow"/>
                </a:tc>
                <a:tc>
                  <a:txBody>
                    <a:bodyPr/>
                    <a:lstStyle/>
                    <a:p>
                      <a:pPr algn="ctr" defTabSz="914400">
                        <a:defRPr sz="1800"/>
                      </a:pPr>
                      <a:r>
                        <a:rPr sz="1800" dirty="0">
                          <a:latin typeface="Chulabhorn Likit Text Light" panose="00000400000000000000" pitchFamily="50" charset="-34"/>
                          <a:cs typeface="Chulabhorn Likit Text Light" panose="00000400000000000000" pitchFamily="50" charset="-34"/>
                          <a:sym typeface="Helvetica Neue"/>
                        </a:rPr>
                        <a:t>0.30</a:t>
                      </a:r>
                    </a:p>
                  </a:txBody>
                  <a:tcPr marL="50800" marR="50800" marT="50800" marB="50800" anchor="ctr" horzOverflow="overflow"/>
                </a:tc>
                <a:extLst>
                  <a:ext uri="{0D108BD9-81ED-4DB2-BD59-A6C34878D82A}">
                    <a16:rowId xmlns:a16="http://schemas.microsoft.com/office/drawing/2014/main" val="10010"/>
                  </a:ext>
                </a:extLst>
              </a:tr>
            </a:tbl>
          </a:graphicData>
        </a:graphic>
      </p:graphicFrame>
      <p:sp>
        <p:nvSpPr>
          <p:cNvPr id="10" name="TextBox 9">
            <a:extLst>
              <a:ext uri="{FF2B5EF4-FFF2-40B4-BE49-F238E27FC236}">
                <a16:creationId xmlns:a16="http://schemas.microsoft.com/office/drawing/2014/main" id="{3D1A0598-51B4-FFC9-DC9E-947277C4A1D9}"/>
              </a:ext>
            </a:extLst>
          </p:cNvPr>
          <p:cNvSpPr txBox="1"/>
          <p:nvPr/>
        </p:nvSpPr>
        <p:spPr>
          <a:xfrm>
            <a:off x="609600" y="6403454"/>
            <a:ext cx="6097772" cy="253916"/>
          </a:xfrm>
          <a:prstGeom prst="rect">
            <a:avLst/>
          </a:prstGeom>
          <a:noFill/>
        </p:spPr>
        <p:txBody>
          <a:bodyPr wrap="square">
            <a:spAutoFit/>
          </a:bodyPr>
          <a:lstStyle/>
          <a:p>
            <a:r>
              <a:rPr lang="en-GB" sz="1050" dirty="0"/>
              <a:t>http://statwiki.kolobkreations.com/index.php?title=Exploratory_Factor_Analysis#Communalities</a:t>
            </a:r>
          </a:p>
        </p:txBody>
      </p:sp>
      <p:sp>
        <p:nvSpPr>
          <p:cNvPr id="11" name="Arrow: Right 10">
            <a:extLst>
              <a:ext uri="{FF2B5EF4-FFF2-40B4-BE49-F238E27FC236}">
                <a16:creationId xmlns:a16="http://schemas.microsoft.com/office/drawing/2014/main" id="{07EBD816-6A2D-9963-A38D-7405089474B0}"/>
              </a:ext>
            </a:extLst>
          </p:cNvPr>
          <p:cNvSpPr/>
          <p:nvPr/>
        </p:nvSpPr>
        <p:spPr>
          <a:xfrm>
            <a:off x="5530703" y="3864402"/>
            <a:ext cx="1284767" cy="4146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55E94D2-9AED-98BA-8054-64DD6885DDCB}"/>
              </a:ext>
            </a:extLst>
          </p:cNvPr>
          <p:cNvSpPr txBox="1"/>
          <p:nvPr/>
        </p:nvSpPr>
        <p:spPr>
          <a:xfrm>
            <a:off x="7060727" y="1040484"/>
            <a:ext cx="4823732" cy="646331"/>
          </a:xfrm>
          <a:prstGeom prst="rect">
            <a:avLst/>
          </a:prstGeom>
          <a:noFill/>
        </p:spPr>
        <p:txBody>
          <a:bodyPr wrap="square">
            <a:spAutoFit/>
          </a:bodyPr>
          <a:lstStyle/>
          <a:p>
            <a:r>
              <a:rPr lang="en-US" b="1" dirty="0">
                <a:solidFill>
                  <a:schemeClr val="accent5">
                    <a:lumMod val="50000"/>
                  </a:schemeClr>
                </a:solidFill>
              </a:rPr>
              <a:t>The thresholds for sufficient/significant factor loadings</a:t>
            </a:r>
            <a:endParaRPr lang="en-GB" b="1" dirty="0">
              <a:solidFill>
                <a:schemeClr val="accent5">
                  <a:lumMod val="50000"/>
                </a:schemeClr>
              </a:solidFill>
            </a:endParaRPr>
          </a:p>
        </p:txBody>
      </p:sp>
    </p:spTree>
    <p:extLst>
      <p:ext uri="{BB962C8B-B14F-4D97-AF65-F5344CB8AC3E}">
        <p14:creationId xmlns:p14="http://schemas.microsoft.com/office/powerpoint/2010/main" val="203956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F195-D66D-C45B-CC3D-C44D91EC1095}"/>
              </a:ext>
            </a:extLst>
          </p:cNvPr>
          <p:cNvSpPr>
            <a:spLocks noGrp="1"/>
          </p:cNvSpPr>
          <p:nvPr>
            <p:ph type="title"/>
          </p:nvPr>
        </p:nvSpPr>
        <p:spPr/>
        <p:txBody>
          <a:bodyPr/>
          <a:lstStyle/>
          <a:p>
            <a:r>
              <a:rPr lang="en-US" dirty="0"/>
              <a:t>Output</a:t>
            </a:r>
            <a:endParaRPr lang="en-GB" dirty="0"/>
          </a:p>
        </p:txBody>
      </p:sp>
      <p:sp>
        <p:nvSpPr>
          <p:cNvPr id="4" name="Slide Number Placeholder 3">
            <a:extLst>
              <a:ext uri="{FF2B5EF4-FFF2-40B4-BE49-F238E27FC236}">
                <a16:creationId xmlns:a16="http://schemas.microsoft.com/office/drawing/2014/main" id="{C89648A2-FA12-8B79-ED99-A9EBC0F8F0A3}"/>
              </a:ext>
            </a:extLst>
          </p:cNvPr>
          <p:cNvSpPr>
            <a:spLocks noGrp="1"/>
          </p:cNvSpPr>
          <p:nvPr>
            <p:ph type="sldNum" sz="quarter" idx="12"/>
          </p:nvPr>
        </p:nvSpPr>
        <p:spPr/>
        <p:txBody>
          <a:bodyPr/>
          <a:lstStyle/>
          <a:p>
            <a:pPr rtl="0"/>
            <a:fld id="{401CF334-2D5C-4859-84A6-CA7E6E43FAEB}" type="slidenum">
              <a:rPr lang="en-GB" noProof="0" smtClean="0"/>
              <a:t>16</a:t>
            </a:fld>
            <a:endParaRPr lang="en-GB" noProof="0" dirty="0"/>
          </a:p>
        </p:txBody>
      </p:sp>
      <p:pic>
        <p:nvPicPr>
          <p:cNvPr id="18" name="Picture 17">
            <a:extLst>
              <a:ext uri="{FF2B5EF4-FFF2-40B4-BE49-F238E27FC236}">
                <a16:creationId xmlns:a16="http://schemas.microsoft.com/office/drawing/2014/main" id="{1E6F9BD0-2055-BD99-4CAC-AA9E9AABFA6A}"/>
              </a:ext>
            </a:extLst>
          </p:cNvPr>
          <p:cNvPicPr>
            <a:picLocks noChangeAspect="1"/>
          </p:cNvPicPr>
          <p:nvPr/>
        </p:nvPicPr>
        <p:blipFill>
          <a:blip r:embed="rId2"/>
          <a:stretch>
            <a:fillRect/>
          </a:stretch>
        </p:blipFill>
        <p:spPr>
          <a:xfrm>
            <a:off x="178538" y="2384312"/>
            <a:ext cx="3043128" cy="2927566"/>
          </a:xfrm>
          <a:prstGeom prst="rect">
            <a:avLst/>
          </a:prstGeom>
        </p:spPr>
      </p:pic>
      <p:sp>
        <p:nvSpPr>
          <p:cNvPr id="21" name="Thought Bubble: Cloud 20">
            <a:extLst>
              <a:ext uri="{FF2B5EF4-FFF2-40B4-BE49-F238E27FC236}">
                <a16:creationId xmlns:a16="http://schemas.microsoft.com/office/drawing/2014/main" id="{DEFA55BE-D475-0FDB-B02F-46A79F14640D}"/>
              </a:ext>
            </a:extLst>
          </p:cNvPr>
          <p:cNvSpPr/>
          <p:nvPr/>
        </p:nvSpPr>
        <p:spPr>
          <a:xfrm>
            <a:off x="5181601" y="841248"/>
            <a:ext cx="6659527" cy="1765004"/>
          </a:xfrm>
          <a:prstGeom prst="cloudCallout">
            <a:avLst>
              <a:gd name="adj1" fmla="val -8220"/>
              <a:gd name="adj2" fmla="val 841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Note: Correlation matrix =&gt; highly correlated variables indicate that factor analysis may be an appropriate multivariate statistical technique to explore these variables.</a:t>
            </a:r>
          </a:p>
        </p:txBody>
      </p:sp>
      <p:grpSp>
        <p:nvGrpSpPr>
          <p:cNvPr id="28" name="Group 27">
            <a:extLst>
              <a:ext uri="{FF2B5EF4-FFF2-40B4-BE49-F238E27FC236}">
                <a16:creationId xmlns:a16="http://schemas.microsoft.com/office/drawing/2014/main" id="{468AA8EF-AB0E-2157-A7A3-E3C0AEC2238B}"/>
              </a:ext>
            </a:extLst>
          </p:cNvPr>
          <p:cNvGrpSpPr/>
          <p:nvPr/>
        </p:nvGrpSpPr>
        <p:grpSpPr>
          <a:xfrm>
            <a:off x="3631882" y="3121152"/>
            <a:ext cx="8524875" cy="3124200"/>
            <a:chOff x="3631882" y="3121152"/>
            <a:chExt cx="8524875" cy="3124200"/>
          </a:xfrm>
        </p:grpSpPr>
        <p:pic>
          <p:nvPicPr>
            <p:cNvPr id="20" name="Picture 19">
              <a:extLst>
                <a:ext uri="{FF2B5EF4-FFF2-40B4-BE49-F238E27FC236}">
                  <a16:creationId xmlns:a16="http://schemas.microsoft.com/office/drawing/2014/main" id="{1669AEC6-F012-E2FC-7E62-FBA31C02C9DA}"/>
                </a:ext>
              </a:extLst>
            </p:cNvPr>
            <p:cNvPicPr>
              <a:picLocks noChangeAspect="1"/>
            </p:cNvPicPr>
            <p:nvPr/>
          </p:nvPicPr>
          <p:blipFill>
            <a:blip r:embed="rId3"/>
            <a:stretch>
              <a:fillRect/>
            </a:stretch>
          </p:blipFill>
          <p:spPr>
            <a:xfrm>
              <a:off x="3631882" y="3121152"/>
              <a:ext cx="8524875" cy="3124200"/>
            </a:xfrm>
            <a:prstGeom prst="rect">
              <a:avLst/>
            </a:prstGeom>
          </p:spPr>
        </p:pic>
        <p:sp>
          <p:nvSpPr>
            <p:cNvPr id="22" name="Oval 21">
              <a:extLst>
                <a:ext uri="{FF2B5EF4-FFF2-40B4-BE49-F238E27FC236}">
                  <a16:creationId xmlns:a16="http://schemas.microsoft.com/office/drawing/2014/main" id="{AD4DB713-BAE9-770B-02DB-AB5D66D52AE9}"/>
                </a:ext>
              </a:extLst>
            </p:cNvPr>
            <p:cNvSpPr/>
            <p:nvPr/>
          </p:nvSpPr>
          <p:spPr>
            <a:xfrm>
              <a:off x="5295014" y="4683252"/>
              <a:ext cx="372139" cy="27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5F4D17F-E87C-0CD5-9AD6-95EDC209D6BE}"/>
                </a:ext>
              </a:extLst>
            </p:cNvPr>
            <p:cNvSpPr/>
            <p:nvPr/>
          </p:nvSpPr>
          <p:spPr>
            <a:xfrm>
              <a:off x="5909930" y="4048842"/>
              <a:ext cx="372139" cy="27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6F7D5B0-5B19-DF37-3516-4B44004C2663}"/>
                </a:ext>
              </a:extLst>
            </p:cNvPr>
            <p:cNvSpPr/>
            <p:nvPr/>
          </p:nvSpPr>
          <p:spPr>
            <a:xfrm>
              <a:off x="7212419" y="5087852"/>
              <a:ext cx="372139" cy="27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45980A4-36EC-8996-DF51-1743E441CD05}"/>
                </a:ext>
              </a:extLst>
            </p:cNvPr>
            <p:cNvSpPr/>
            <p:nvPr/>
          </p:nvSpPr>
          <p:spPr>
            <a:xfrm>
              <a:off x="9115646" y="5311878"/>
              <a:ext cx="372139" cy="27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A621F52-ADBF-E82E-BB4C-B01BB9F1B381}"/>
                </a:ext>
              </a:extLst>
            </p:cNvPr>
            <p:cNvSpPr/>
            <p:nvPr/>
          </p:nvSpPr>
          <p:spPr>
            <a:xfrm>
              <a:off x="9753600" y="5740089"/>
              <a:ext cx="372139" cy="27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9533867-3547-574D-9B38-212D93853BF9}"/>
                </a:ext>
              </a:extLst>
            </p:cNvPr>
            <p:cNvSpPr/>
            <p:nvPr/>
          </p:nvSpPr>
          <p:spPr>
            <a:xfrm>
              <a:off x="7212418" y="5738512"/>
              <a:ext cx="372139" cy="27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a:extLst>
              <a:ext uri="{FF2B5EF4-FFF2-40B4-BE49-F238E27FC236}">
                <a16:creationId xmlns:a16="http://schemas.microsoft.com/office/drawing/2014/main" id="{96F32655-9F6C-2B75-CFFC-4F4AD527890B}"/>
              </a:ext>
            </a:extLst>
          </p:cNvPr>
          <p:cNvSpPr/>
          <p:nvPr/>
        </p:nvSpPr>
        <p:spPr>
          <a:xfrm>
            <a:off x="3631882" y="5911702"/>
            <a:ext cx="1663132" cy="3336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allout: Line with Accent Bar 29">
            <a:extLst>
              <a:ext uri="{FF2B5EF4-FFF2-40B4-BE49-F238E27FC236}">
                <a16:creationId xmlns:a16="http://schemas.microsoft.com/office/drawing/2014/main" id="{065DCBCF-BAC2-4EF0-246E-7891F574D1FC}"/>
              </a:ext>
            </a:extLst>
          </p:cNvPr>
          <p:cNvSpPr/>
          <p:nvPr/>
        </p:nvSpPr>
        <p:spPr>
          <a:xfrm>
            <a:off x="5426044" y="6332467"/>
            <a:ext cx="6489604" cy="391350"/>
          </a:xfrm>
          <a:prstGeom prst="accentCallout1">
            <a:avLst>
              <a:gd name="adj1" fmla="val 7882"/>
              <a:gd name="adj2" fmla="val -1288"/>
              <a:gd name="adj3" fmla="val -42363"/>
              <a:gd name="adj4" fmla="val -1100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h-TH" dirty="0">
                <a:latin typeface="Chulabhorn Likit Text Light" panose="00000400000000000000" pitchFamily="50" charset="-34"/>
                <a:cs typeface="Chulabhorn Likit Text Light" panose="00000400000000000000" pitchFamily="50" charset="-34"/>
              </a:rPr>
              <a:t>ค่า </a:t>
            </a:r>
            <a:r>
              <a:rPr lang="en-US" dirty="0">
                <a:latin typeface="Chulabhorn Likit Text Light" panose="00000400000000000000" pitchFamily="50" charset="-34"/>
                <a:cs typeface="Chulabhorn Likit Text Light" panose="00000400000000000000" pitchFamily="50" charset="-34"/>
              </a:rPr>
              <a:t>determinant &gt; 0 </a:t>
            </a:r>
            <a:r>
              <a:rPr lang="th-TH" dirty="0">
                <a:latin typeface="Chulabhorn Likit Text Light" panose="00000400000000000000" pitchFamily="50" charset="-34"/>
                <a:cs typeface="Chulabhorn Likit Text Light" panose="00000400000000000000" pitchFamily="50" charset="-34"/>
              </a:rPr>
              <a:t>แสดว่า การวิเคราะห์องค์ประกอบไม่มีปัญหา</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64875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4BF5-A868-1A76-C198-DF931A86802E}"/>
              </a:ext>
            </a:extLst>
          </p:cNvPr>
          <p:cNvSpPr>
            <a:spLocks noGrp="1"/>
          </p:cNvSpPr>
          <p:nvPr>
            <p:ph type="title"/>
          </p:nvPr>
        </p:nvSpPr>
        <p:spPr/>
        <p:txBody>
          <a:bodyPr/>
          <a:lstStyle/>
          <a:p>
            <a:r>
              <a:rPr lang="en-US" dirty="0"/>
              <a:t>Output: KMO and Barlett’s Test</a:t>
            </a:r>
            <a:endParaRPr lang="en-GB" dirty="0"/>
          </a:p>
        </p:txBody>
      </p:sp>
      <p:sp>
        <p:nvSpPr>
          <p:cNvPr id="4" name="Slide Number Placeholder 3">
            <a:extLst>
              <a:ext uri="{FF2B5EF4-FFF2-40B4-BE49-F238E27FC236}">
                <a16:creationId xmlns:a16="http://schemas.microsoft.com/office/drawing/2014/main" id="{74909E25-9D1D-2432-83BA-34754E784696}"/>
              </a:ext>
            </a:extLst>
          </p:cNvPr>
          <p:cNvSpPr>
            <a:spLocks noGrp="1"/>
          </p:cNvSpPr>
          <p:nvPr>
            <p:ph type="sldNum" sz="quarter" idx="12"/>
          </p:nvPr>
        </p:nvSpPr>
        <p:spPr/>
        <p:txBody>
          <a:bodyPr/>
          <a:lstStyle/>
          <a:p>
            <a:pPr rtl="0"/>
            <a:fld id="{401CF334-2D5C-4859-84A6-CA7E6E43FAEB}" type="slidenum">
              <a:rPr lang="en-GB" noProof="0" smtClean="0"/>
              <a:t>17</a:t>
            </a:fld>
            <a:endParaRPr lang="en-GB" noProof="0" dirty="0"/>
          </a:p>
        </p:txBody>
      </p:sp>
      <p:pic>
        <p:nvPicPr>
          <p:cNvPr id="11" name="Picture 10">
            <a:extLst>
              <a:ext uri="{FF2B5EF4-FFF2-40B4-BE49-F238E27FC236}">
                <a16:creationId xmlns:a16="http://schemas.microsoft.com/office/drawing/2014/main" id="{B415BE4F-0AB1-BF34-F916-E6F806AB801F}"/>
              </a:ext>
            </a:extLst>
          </p:cNvPr>
          <p:cNvPicPr>
            <a:picLocks noChangeAspect="1"/>
          </p:cNvPicPr>
          <p:nvPr/>
        </p:nvPicPr>
        <p:blipFill>
          <a:blip r:embed="rId2"/>
          <a:stretch>
            <a:fillRect/>
          </a:stretch>
        </p:blipFill>
        <p:spPr>
          <a:xfrm>
            <a:off x="609600" y="1714167"/>
            <a:ext cx="5250845" cy="1714833"/>
          </a:xfrm>
          <a:prstGeom prst="rect">
            <a:avLst/>
          </a:prstGeom>
        </p:spPr>
      </p:pic>
      <p:sp>
        <p:nvSpPr>
          <p:cNvPr id="13" name="TextBox 12">
            <a:extLst>
              <a:ext uri="{FF2B5EF4-FFF2-40B4-BE49-F238E27FC236}">
                <a16:creationId xmlns:a16="http://schemas.microsoft.com/office/drawing/2014/main" id="{2E98ACF9-4262-E6F8-07C7-B171FF6B8B42}"/>
              </a:ext>
            </a:extLst>
          </p:cNvPr>
          <p:cNvSpPr txBox="1"/>
          <p:nvPr/>
        </p:nvSpPr>
        <p:spPr>
          <a:xfrm>
            <a:off x="609600" y="3429000"/>
            <a:ext cx="6400800" cy="3303468"/>
          </a:xfrm>
          <a:prstGeom prst="rect">
            <a:avLst/>
          </a:prstGeom>
          <a:noFill/>
        </p:spPr>
        <p:txBody>
          <a:bodyPr wrap="square">
            <a:spAutoFit/>
          </a:bodyPr>
          <a:lstStyle/>
          <a:p>
            <a:pPr>
              <a:spcAft>
                <a:spcPts val="800"/>
              </a:spcAft>
            </a:pPr>
            <a:r>
              <a:rPr lang="en-US" b="1" dirty="0">
                <a:latin typeface="Chulabhorn Likit Text Light" panose="00000400000000000000" pitchFamily="50" charset="-34"/>
                <a:cs typeface="Chulabhorn Likit Text Light" panose="00000400000000000000" pitchFamily="50" charset="-34"/>
              </a:rPr>
              <a:t>Note: </a:t>
            </a:r>
          </a:p>
          <a:p>
            <a:pPr marL="285750" indent="-285750">
              <a:spcAft>
                <a:spcPts val="800"/>
              </a:spcAft>
              <a:buFont typeface="Arial" panose="020B0604020202020204" pitchFamily="34" charset="0"/>
              <a:buChar char="•"/>
            </a:pPr>
            <a:r>
              <a:rPr lang="en-US" dirty="0">
                <a:latin typeface="Chulabhorn Likit Text Medium" panose="00000600000000000000" pitchFamily="50" charset="-34"/>
                <a:cs typeface="Chulabhorn Likit Text Medium" panose="00000600000000000000" pitchFamily="50" charset="-34"/>
              </a:rPr>
              <a:t>Kaiser-Meyer-Olkin value </a:t>
            </a:r>
            <a:endParaRPr lang="th-TH" dirty="0">
              <a:latin typeface="Chulabhorn Likit Text Medium" panose="00000600000000000000" pitchFamily="50" charset="-34"/>
              <a:cs typeface="Chulabhorn Likit Text Medium" panose="00000600000000000000" pitchFamily="50" charset="-34"/>
            </a:endParaRPr>
          </a:p>
          <a:p>
            <a:pPr marL="742950" lvl="1" indent="-28575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มีค่าระหว่าง </a:t>
            </a:r>
            <a:r>
              <a:rPr lang="en-US" dirty="0">
                <a:latin typeface="Chulabhorn Likit Text Light" panose="00000400000000000000" pitchFamily="50" charset="-34"/>
                <a:cs typeface="Chulabhorn Likit Text Light" panose="00000400000000000000" pitchFamily="50" charset="-34"/>
              </a:rPr>
              <a:t>0-1 </a:t>
            </a:r>
            <a:r>
              <a:rPr lang="th-TH" dirty="0">
                <a:latin typeface="Chulabhorn Likit Text Light" panose="00000400000000000000" pitchFamily="50" charset="-34"/>
                <a:cs typeface="Chulabhorn Likit Text Light" panose="00000400000000000000" pitchFamily="50" charset="-34"/>
              </a:rPr>
              <a:t>ยิ่งเข้าใกล้ </a:t>
            </a:r>
            <a:r>
              <a:rPr lang="en-US" dirty="0">
                <a:latin typeface="Chulabhorn Likit Text Light" panose="00000400000000000000" pitchFamily="50" charset="-34"/>
                <a:cs typeface="Chulabhorn Likit Text Light" panose="00000400000000000000" pitchFamily="50" charset="-34"/>
              </a:rPr>
              <a:t>1</a:t>
            </a:r>
            <a:r>
              <a:rPr lang="th-TH" dirty="0">
                <a:latin typeface="Chulabhorn Likit Text Light" panose="00000400000000000000" pitchFamily="50" charset="-34"/>
                <a:cs typeface="Chulabhorn Likit Text Light" panose="00000400000000000000" pitchFamily="50" charset="-34"/>
              </a:rPr>
              <a:t> ยิ่งดี</a:t>
            </a:r>
            <a:r>
              <a:rPr lang="en-US" dirty="0">
                <a:latin typeface="Chulabhorn Likit Text Light" panose="00000400000000000000" pitchFamily="50" charset="-34"/>
                <a:cs typeface="Chulabhorn Likit Text Light" panose="00000400000000000000" pitchFamily="50" charset="-34"/>
              </a:rPr>
              <a:t> </a:t>
            </a:r>
            <a:endParaRPr lang="th-TH"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ค่าที่แนะนำคือ </a:t>
            </a:r>
            <a:r>
              <a:rPr lang="en-US" dirty="0">
                <a:latin typeface="Chulabhorn Likit Text Light" panose="00000400000000000000" pitchFamily="50" charset="-34"/>
                <a:cs typeface="Chulabhorn Likit Text Light" panose="00000400000000000000" pitchFamily="50" charset="-34"/>
              </a:rPr>
              <a:t>&gt;.6</a:t>
            </a:r>
          </a:p>
          <a:p>
            <a:pPr marL="285750" indent="-285750">
              <a:spcAft>
                <a:spcPts val="800"/>
              </a:spcAft>
              <a:buFont typeface="Arial" panose="020B0604020202020204" pitchFamily="34" charset="0"/>
              <a:buChar char="•"/>
            </a:pPr>
            <a:r>
              <a:rPr lang="en-GB" dirty="0"/>
              <a:t>Bartlett’s Test of Sphericity</a:t>
            </a:r>
            <a:endParaRPr lang="en-US"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Bartlett’s test should be less (p-value &lt;.05).</a:t>
            </a:r>
            <a:endParaRPr lang="th-TH"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This tests the null hypothesis that the correlation matrix is an identity matrix.</a:t>
            </a:r>
            <a:endParaRPr lang="th-TH"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You want to reject this null hypothesis</a:t>
            </a:r>
            <a:r>
              <a:rPr lang="th-TH" dirty="0">
                <a:latin typeface="Chulabhorn Likit Text Light" panose="00000400000000000000" pitchFamily="50" charset="-34"/>
                <a:cs typeface="Chulabhorn Likit Text Light" panose="00000400000000000000" pitchFamily="50" charset="-34"/>
              </a:rPr>
              <a:t> (</a:t>
            </a:r>
            <a:r>
              <a:rPr lang="en-US" dirty="0">
                <a:latin typeface="Chulabhorn Likit Text Light" panose="00000400000000000000" pitchFamily="50" charset="-34"/>
                <a:cs typeface="Chulabhorn Likit Text Light" panose="00000400000000000000" pitchFamily="50" charset="-34"/>
              </a:rPr>
              <a:t>Sig. &lt; .05).</a:t>
            </a:r>
          </a:p>
        </p:txBody>
      </p:sp>
      <p:sp>
        <p:nvSpPr>
          <p:cNvPr id="15" name="TextBox 14">
            <a:extLst>
              <a:ext uri="{FF2B5EF4-FFF2-40B4-BE49-F238E27FC236}">
                <a16:creationId xmlns:a16="http://schemas.microsoft.com/office/drawing/2014/main" id="{335556C3-02FE-3F31-B89E-2B8940A50D85}"/>
              </a:ext>
            </a:extLst>
          </p:cNvPr>
          <p:cNvSpPr txBox="1"/>
          <p:nvPr/>
        </p:nvSpPr>
        <p:spPr>
          <a:xfrm>
            <a:off x="7665121" y="2664688"/>
            <a:ext cx="4051005" cy="2416046"/>
          </a:xfrm>
          <a:prstGeom prst="rect">
            <a:avLst/>
          </a:prstGeom>
          <a:noFill/>
        </p:spPr>
        <p:txBody>
          <a:bodyPr wrap="square">
            <a:spAutoFit/>
          </a:bodyPr>
          <a:lstStyle/>
          <a:p>
            <a:pPr>
              <a:spcAft>
                <a:spcPts val="500"/>
              </a:spcAft>
            </a:pPr>
            <a:r>
              <a:rPr lang="en-GB" dirty="0"/>
              <a:t>KMO statistics</a:t>
            </a:r>
          </a:p>
          <a:p>
            <a:pPr marL="742950" lvl="1" indent="-285750">
              <a:spcAft>
                <a:spcPts val="5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Marvelous 	.90s</a:t>
            </a:r>
          </a:p>
          <a:p>
            <a:pPr marL="742950" lvl="1" indent="-285750">
              <a:spcAft>
                <a:spcPts val="5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Meritorious 	.80s</a:t>
            </a:r>
          </a:p>
          <a:p>
            <a:pPr marL="742950" lvl="1" indent="-285750">
              <a:spcAft>
                <a:spcPts val="5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Middling 		.70s</a:t>
            </a:r>
          </a:p>
          <a:p>
            <a:pPr marL="742950" lvl="1" indent="-285750">
              <a:spcAft>
                <a:spcPts val="500"/>
              </a:spcAft>
              <a:buFont typeface="Arial" panose="020B0604020202020204" pitchFamily="34" charset="0"/>
              <a:buChar char="•"/>
            </a:pPr>
            <a:r>
              <a:rPr lang="en-US" b="1" dirty="0">
                <a:solidFill>
                  <a:srgbClr val="FF0000"/>
                </a:solidFill>
                <a:latin typeface="Chulabhorn Likit Text Light" panose="00000400000000000000" pitchFamily="50" charset="-34"/>
                <a:cs typeface="Chulabhorn Likit Text Light" panose="00000400000000000000" pitchFamily="50" charset="-34"/>
              </a:rPr>
              <a:t>Mediocre 	.60s</a:t>
            </a:r>
          </a:p>
          <a:p>
            <a:pPr marL="742950" lvl="1" indent="-285750">
              <a:spcAft>
                <a:spcPts val="5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Miserable 	.50s</a:t>
            </a:r>
          </a:p>
          <a:p>
            <a:pPr marL="742950" lvl="1" indent="-285750">
              <a:spcAft>
                <a:spcPts val="5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Unacceptable 	&lt;.50</a:t>
            </a:r>
          </a:p>
        </p:txBody>
      </p:sp>
    </p:spTree>
    <p:extLst>
      <p:ext uri="{BB962C8B-B14F-4D97-AF65-F5344CB8AC3E}">
        <p14:creationId xmlns:p14="http://schemas.microsoft.com/office/powerpoint/2010/main" val="29865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F1B8-D0BB-8D5C-4E29-B61D1675F723}"/>
              </a:ext>
            </a:extLst>
          </p:cNvPr>
          <p:cNvSpPr>
            <a:spLocks noGrp="1"/>
          </p:cNvSpPr>
          <p:nvPr>
            <p:ph type="title"/>
          </p:nvPr>
        </p:nvSpPr>
        <p:spPr/>
        <p:txBody>
          <a:bodyPr/>
          <a:lstStyle/>
          <a:p>
            <a:r>
              <a:rPr lang="en-US" dirty="0"/>
              <a:t>Output: Communalities</a:t>
            </a:r>
            <a:endParaRPr lang="en-GB" dirty="0"/>
          </a:p>
        </p:txBody>
      </p:sp>
      <p:sp>
        <p:nvSpPr>
          <p:cNvPr id="4" name="Slide Number Placeholder 3">
            <a:extLst>
              <a:ext uri="{FF2B5EF4-FFF2-40B4-BE49-F238E27FC236}">
                <a16:creationId xmlns:a16="http://schemas.microsoft.com/office/drawing/2014/main" id="{3527639A-73B4-51F3-41FD-242866A33F54}"/>
              </a:ext>
            </a:extLst>
          </p:cNvPr>
          <p:cNvSpPr>
            <a:spLocks noGrp="1"/>
          </p:cNvSpPr>
          <p:nvPr>
            <p:ph type="sldNum" sz="quarter" idx="12"/>
          </p:nvPr>
        </p:nvSpPr>
        <p:spPr/>
        <p:txBody>
          <a:bodyPr/>
          <a:lstStyle/>
          <a:p>
            <a:pPr rtl="0"/>
            <a:fld id="{401CF334-2D5C-4859-84A6-CA7E6E43FAEB}" type="slidenum">
              <a:rPr lang="en-GB" noProof="0" smtClean="0"/>
              <a:t>18</a:t>
            </a:fld>
            <a:endParaRPr lang="en-GB" noProof="0" dirty="0"/>
          </a:p>
        </p:txBody>
      </p:sp>
      <p:sp>
        <p:nvSpPr>
          <p:cNvPr id="16" name="TextBox 15">
            <a:extLst>
              <a:ext uri="{FF2B5EF4-FFF2-40B4-BE49-F238E27FC236}">
                <a16:creationId xmlns:a16="http://schemas.microsoft.com/office/drawing/2014/main" id="{2B0F1B75-9A79-FE2B-2422-C99E3F2C88C6}"/>
              </a:ext>
            </a:extLst>
          </p:cNvPr>
          <p:cNvSpPr txBox="1"/>
          <p:nvPr/>
        </p:nvSpPr>
        <p:spPr>
          <a:xfrm>
            <a:off x="276352" y="2250256"/>
            <a:ext cx="4030990" cy="3908762"/>
          </a:xfrm>
          <a:prstGeom prst="rect">
            <a:avLst/>
          </a:prstGeom>
          <a:noFill/>
        </p:spPr>
        <p:txBody>
          <a:bodyPr wrap="square">
            <a:spAutoFit/>
          </a:bodyPr>
          <a:lstStyle/>
          <a:p>
            <a:pPr>
              <a:spcAft>
                <a:spcPts val="800"/>
              </a:spcAft>
            </a:pPr>
            <a:r>
              <a:rPr lang="en-US" sz="1600" b="1" dirty="0">
                <a:latin typeface="Chulabhorn Likit Text Medium" panose="00000600000000000000" pitchFamily="50" charset="-34"/>
                <a:cs typeface="Chulabhorn Likit Text Medium" panose="00000600000000000000" pitchFamily="50" charset="-34"/>
              </a:rPr>
              <a:t>Communalities </a:t>
            </a:r>
            <a:r>
              <a:rPr lang="th-TH" sz="1600" b="1" dirty="0">
                <a:latin typeface="Chulabhorn Likit Text Medium" panose="00000600000000000000" pitchFamily="50" charset="-34"/>
                <a:cs typeface="Chulabhorn Likit Text Medium" panose="00000600000000000000" pitchFamily="50" charset="-34"/>
              </a:rPr>
              <a:t>แสดงค่าความร่วมกัน</a:t>
            </a:r>
          </a:p>
          <a:p>
            <a:pPr marL="285750" indent="-285750">
              <a:spcAft>
                <a:spcPts val="8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ค่า </a:t>
            </a:r>
            <a:r>
              <a:rPr lang="en-US" sz="1600" dirty="0">
                <a:latin typeface="Chulabhorn Likit Text Light" panose="00000400000000000000" pitchFamily="50" charset="-34"/>
                <a:cs typeface="Chulabhorn Likit Text Light" panose="00000400000000000000" pitchFamily="50" charset="-34"/>
              </a:rPr>
              <a:t>initial </a:t>
            </a:r>
            <a:r>
              <a:rPr lang="th-TH" sz="1600" dirty="0">
                <a:latin typeface="Chulabhorn Likit Text Light" panose="00000400000000000000" pitchFamily="50" charset="-34"/>
                <a:cs typeface="Chulabhorn Likit Text Light" panose="00000400000000000000" pitchFamily="50" charset="-34"/>
              </a:rPr>
              <a:t>เป็นค่าเริ่มต้น/ค่าเดิมก่อนถูกแบ่งใน </a:t>
            </a:r>
            <a:r>
              <a:rPr lang="en-US" sz="1600" dirty="0">
                <a:latin typeface="Chulabhorn Likit Text Light" panose="00000400000000000000" pitchFamily="50" charset="-34"/>
                <a:cs typeface="Chulabhorn Likit Text Light" panose="00000400000000000000" pitchFamily="50" charset="-34"/>
              </a:rPr>
              <a:t>factor</a:t>
            </a:r>
          </a:p>
          <a:p>
            <a:pPr marL="285750" indent="-285750">
              <a:spcAft>
                <a:spcPts val="800"/>
              </a:spcAft>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Extraction </a:t>
            </a:r>
            <a:r>
              <a:rPr lang="th-TH" sz="1600" dirty="0">
                <a:latin typeface="Chulabhorn Likit Text Light" panose="00000400000000000000" pitchFamily="50" charset="-34"/>
                <a:cs typeface="Chulabhorn Likit Text Light" panose="00000400000000000000" pitchFamily="50" charset="-34"/>
              </a:rPr>
              <a:t>เป็นค่าที่อธิบายว่าตัวแปรนั้นสามารถอธิบายตัวแปรเดิมได้มากเพียงใด</a:t>
            </a:r>
          </a:p>
          <a:p>
            <a:pPr marL="742950" lvl="1" indent="-285750">
              <a:spcAft>
                <a:spcPts val="8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ค่า </a:t>
            </a:r>
            <a:r>
              <a:rPr lang="en-US" sz="1600" dirty="0">
                <a:latin typeface="Chulabhorn Likit Text Light" panose="00000400000000000000" pitchFamily="50" charset="-34"/>
                <a:cs typeface="Chulabhorn Likit Text Light" panose="00000400000000000000" pitchFamily="50" charset="-34"/>
              </a:rPr>
              <a:t>Extraction</a:t>
            </a:r>
            <a:r>
              <a:rPr lang="th-TH" sz="1600" dirty="0">
                <a:latin typeface="Chulabhorn Likit Text Light" panose="00000400000000000000" pitchFamily="50" charset="-34"/>
                <a:cs typeface="Chulabhorn Likit Text Light" panose="00000400000000000000" pitchFamily="50" charset="-34"/>
              </a:rPr>
              <a:t> ยิ่งมากยิ่งดี</a:t>
            </a:r>
          </a:p>
          <a:p>
            <a:pPr marL="742950" lvl="1" indent="-285750">
              <a:spcAft>
                <a:spcPts val="8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ค่า </a:t>
            </a:r>
            <a:r>
              <a:rPr lang="en-US" sz="1600" dirty="0">
                <a:latin typeface="Chulabhorn Likit Text Light" panose="00000400000000000000" pitchFamily="50" charset="-34"/>
                <a:cs typeface="Chulabhorn Likit Text Light" panose="00000400000000000000" pitchFamily="50" charset="-34"/>
              </a:rPr>
              <a:t>Extraction</a:t>
            </a:r>
            <a:r>
              <a:rPr lang="th-TH" sz="1600" dirty="0">
                <a:latin typeface="Chulabhorn Likit Text Light" panose="00000400000000000000" pitchFamily="50" charset="-34"/>
                <a:cs typeface="Chulabhorn Likit Text Light" panose="00000400000000000000" pitchFamily="50" charset="-34"/>
              </a:rPr>
              <a:t> น้อย สามารถเป็นตัวชี้วัดได้ว่า ตัวแปรนั้นควรปรับออกจากการวิเคราะห์ </a:t>
            </a:r>
            <a:r>
              <a:rPr lang="en-US" sz="1600" dirty="0">
                <a:latin typeface="Chulabhorn Likit Text Light" panose="00000400000000000000" pitchFamily="50" charset="-34"/>
                <a:cs typeface="Chulabhorn Likit Text Light" panose="00000400000000000000" pitchFamily="50" charset="-34"/>
              </a:rPr>
              <a:t>(</a:t>
            </a:r>
            <a:r>
              <a:rPr lang="th-TH" sz="1600" dirty="0">
                <a:latin typeface="Chulabhorn Likit Text Light" panose="00000400000000000000" pitchFamily="50" charset="-34"/>
                <a:cs typeface="Chulabhorn Likit Text Light" panose="00000400000000000000" pitchFamily="50" charset="-34"/>
              </a:rPr>
              <a:t>ค่าระหว่าง</a:t>
            </a:r>
            <a:r>
              <a:rPr lang="en-US" sz="1600" dirty="0">
                <a:latin typeface="Chulabhorn Likit Text Light" panose="00000400000000000000" pitchFamily="50" charset="-34"/>
                <a:cs typeface="Chulabhorn Likit Text Light" panose="00000400000000000000" pitchFamily="50" charset="-34"/>
              </a:rPr>
              <a:t> 0.0-0.4)</a:t>
            </a:r>
          </a:p>
          <a:p>
            <a:pPr marL="285750" indent="-285750">
              <a:spcAft>
                <a:spcPts val="8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เช่น</a:t>
            </a:r>
            <a:r>
              <a:rPr lang="en-US" sz="1600" dirty="0">
                <a:latin typeface="Chulabhorn Likit Text Light" panose="00000400000000000000" pitchFamily="50" charset="-34"/>
                <a:cs typeface="Chulabhorn Likit Text Light" panose="00000400000000000000" pitchFamily="50" charset="-34"/>
              </a:rPr>
              <a:t> </a:t>
            </a:r>
            <a:r>
              <a:rPr lang="th-TH" sz="1600" dirty="0">
                <a:latin typeface="Chulabhorn Likit Text Light" panose="00000400000000000000" pitchFamily="50" charset="-34"/>
                <a:cs typeface="Chulabhorn Likit Text Light" panose="00000400000000000000" pitchFamily="50" charset="-34"/>
              </a:rPr>
              <a:t>ตัวแปร</a:t>
            </a:r>
            <a:r>
              <a:rPr lang="en-US" sz="1600" dirty="0">
                <a:latin typeface="Chulabhorn Likit Text Light" panose="00000400000000000000" pitchFamily="50" charset="-34"/>
                <a:cs typeface="Chulabhorn Likit Text Light" panose="00000400000000000000" pitchFamily="50" charset="-34"/>
              </a:rPr>
              <a:t> Health </a:t>
            </a:r>
            <a:r>
              <a:rPr lang="th-TH" sz="1600" dirty="0">
                <a:latin typeface="Chulabhorn Likit Text Light" panose="00000400000000000000" pitchFamily="50" charset="-34"/>
                <a:cs typeface="Chulabhorn Likit Text Light" panose="00000400000000000000" pitchFamily="50" charset="-34"/>
              </a:rPr>
              <a:t>หลังจากสกัดปัจจัยแล้วความแปรปรวนของตัวแปรถูกอธิบายโดยปัจจัยได้ </a:t>
            </a:r>
            <a:r>
              <a:rPr lang="en-US" sz="1600" dirty="0">
                <a:latin typeface="Chulabhorn Likit Text Light" panose="00000400000000000000" pitchFamily="50" charset="-34"/>
                <a:cs typeface="Chulabhorn Likit Text Light" panose="00000400000000000000" pitchFamily="50" charset="-34"/>
              </a:rPr>
              <a:t>64.2</a:t>
            </a:r>
            <a:r>
              <a:rPr lang="th-TH" sz="1600" dirty="0">
                <a:latin typeface="Chulabhorn Likit Text Light" panose="00000400000000000000" pitchFamily="50" charset="-34"/>
                <a:cs typeface="Chulabhorn Likit Text Light" panose="00000400000000000000" pitchFamily="50" charset="-34"/>
              </a:rPr>
              <a:t>%</a:t>
            </a:r>
          </a:p>
          <a:p>
            <a:pPr>
              <a:spcAft>
                <a:spcPts val="800"/>
              </a:spcAft>
            </a:pPr>
            <a:endParaRPr lang="en-US" sz="1600" dirty="0">
              <a:latin typeface="Chulabhorn Likit Text Light" panose="00000400000000000000" pitchFamily="50" charset="-34"/>
              <a:cs typeface="Chulabhorn Likit Text Light" panose="00000400000000000000" pitchFamily="50" charset="-34"/>
            </a:endParaRPr>
          </a:p>
        </p:txBody>
      </p:sp>
      <p:grpSp>
        <p:nvGrpSpPr>
          <p:cNvPr id="29" name="Group 28">
            <a:extLst>
              <a:ext uri="{FF2B5EF4-FFF2-40B4-BE49-F238E27FC236}">
                <a16:creationId xmlns:a16="http://schemas.microsoft.com/office/drawing/2014/main" id="{41060F3E-CF06-46E6-035B-F4DA201812F5}"/>
              </a:ext>
            </a:extLst>
          </p:cNvPr>
          <p:cNvGrpSpPr/>
          <p:nvPr/>
        </p:nvGrpSpPr>
        <p:grpSpPr>
          <a:xfrm>
            <a:off x="4809460" y="1587098"/>
            <a:ext cx="7106188" cy="4658254"/>
            <a:chOff x="4809460" y="1587098"/>
            <a:chExt cx="7106188" cy="4658254"/>
          </a:xfrm>
        </p:grpSpPr>
        <p:pic>
          <p:nvPicPr>
            <p:cNvPr id="14" name="Picture 13">
              <a:extLst>
                <a:ext uri="{FF2B5EF4-FFF2-40B4-BE49-F238E27FC236}">
                  <a16:creationId xmlns:a16="http://schemas.microsoft.com/office/drawing/2014/main" id="{AF5EF1E8-6E42-2D1B-6226-89EF5CBC4127}"/>
                </a:ext>
              </a:extLst>
            </p:cNvPr>
            <p:cNvPicPr>
              <a:picLocks noChangeAspect="1"/>
            </p:cNvPicPr>
            <p:nvPr/>
          </p:nvPicPr>
          <p:blipFill>
            <a:blip r:embed="rId2"/>
            <a:stretch>
              <a:fillRect/>
            </a:stretch>
          </p:blipFill>
          <p:spPr>
            <a:xfrm>
              <a:off x="4809460" y="1911096"/>
              <a:ext cx="2783329" cy="4079675"/>
            </a:xfrm>
            <a:prstGeom prst="rect">
              <a:avLst/>
            </a:prstGeom>
          </p:spPr>
        </p:pic>
        <p:pic>
          <p:nvPicPr>
            <p:cNvPr id="18" name="Picture 17">
              <a:extLst>
                <a:ext uri="{FF2B5EF4-FFF2-40B4-BE49-F238E27FC236}">
                  <a16:creationId xmlns:a16="http://schemas.microsoft.com/office/drawing/2014/main" id="{944CFD7E-63B9-A203-2F21-4AA350A1A82E}"/>
                </a:ext>
              </a:extLst>
            </p:cNvPr>
            <p:cNvPicPr>
              <a:picLocks noChangeAspect="1"/>
            </p:cNvPicPr>
            <p:nvPr/>
          </p:nvPicPr>
          <p:blipFill>
            <a:blip r:embed="rId3"/>
            <a:stretch>
              <a:fillRect/>
            </a:stretch>
          </p:blipFill>
          <p:spPr>
            <a:xfrm>
              <a:off x="8506143" y="1587098"/>
              <a:ext cx="3409505" cy="4658254"/>
            </a:xfrm>
            <a:prstGeom prst="rect">
              <a:avLst/>
            </a:prstGeom>
          </p:spPr>
        </p:pic>
        <p:grpSp>
          <p:nvGrpSpPr>
            <p:cNvPr id="28" name="Group 27">
              <a:extLst>
                <a:ext uri="{FF2B5EF4-FFF2-40B4-BE49-F238E27FC236}">
                  <a16:creationId xmlns:a16="http://schemas.microsoft.com/office/drawing/2014/main" id="{EE505BEC-DDF5-5887-4AF7-43E23BD2BC58}"/>
                </a:ext>
              </a:extLst>
            </p:cNvPr>
            <p:cNvGrpSpPr/>
            <p:nvPr/>
          </p:nvGrpSpPr>
          <p:grpSpPr>
            <a:xfrm>
              <a:off x="4965405" y="2656946"/>
              <a:ext cx="6345236" cy="2312003"/>
              <a:chOff x="4965405" y="2656946"/>
              <a:chExt cx="6345236" cy="2312003"/>
            </a:xfrm>
          </p:grpSpPr>
          <p:cxnSp>
            <p:nvCxnSpPr>
              <p:cNvPr id="20" name="Straight Arrow Connector 19">
                <a:extLst>
                  <a:ext uri="{FF2B5EF4-FFF2-40B4-BE49-F238E27FC236}">
                    <a16:creationId xmlns:a16="http://schemas.microsoft.com/office/drawing/2014/main" id="{58299EF3-FA37-225C-8CA8-1A3AACFC9CAB}"/>
                  </a:ext>
                </a:extLst>
              </p:cNvPr>
              <p:cNvCxnSpPr>
                <a:cxnSpLocks/>
              </p:cNvCxnSpPr>
              <p:nvPr/>
            </p:nvCxnSpPr>
            <p:spPr>
              <a:xfrm>
                <a:off x="7592789" y="2656946"/>
                <a:ext cx="934523" cy="21702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A1E020-9BD0-AAF4-E601-4A144772AD0F}"/>
                  </a:ext>
                </a:extLst>
              </p:cNvPr>
              <p:cNvCxnSpPr>
                <a:cxnSpLocks/>
              </p:cNvCxnSpPr>
              <p:nvPr/>
            </p:nvCxnSpPr>
            <p:spPr>
              <a:xfrm>
                <a:off x="4965405" y="2764465"/>
                <a:ext cx="26273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CFAE45-3353-56B1-0E43-6F06F965EE72}"/>
                  </a:ext>
                </a:extLst>
              </p:cNvPr>
              <p:cNvCxnSpPr/>
              <p:nvPr/>
            </p:nvCxnSpPr>
            <p:spPr>
              <a:xfrm>
                <a:off x="8527312" y="4968949"/>
                <a:ext cx="27833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7433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23B-3513-B454-E83B-64665A9109F3}"/>
              </a:ext>
            </a:extLst>
          </p:cNvPr>
          <p:cNvSpPr>
            <a:spLocks noGrp="1"/>
          </p:cNvSpPr>
          <p:nvPr>
            <p:ph type="title"/>
          </p:nvPr>
        </p:nvSpPr>
        <p:spPr/>
        <p:txBody>
          <a:bodyPr/>
          <a:lstStyle/>
          <a:p>
            <a:r>
              <a:rPr lang="th-TH" dirty="0"/>
              <a:t>ควรเลือกจำนวน </a:t>
            </a:r>
            <a:r>
              <a:rPr lang="en-US" dirty="0"/>
              <a:t>factor</a:t>
            </a:r>
            <a:r>
              <a:rPr lang="th-TH" dirty="0"/>
              <a:t> เท่าไร</a:t>
            </a:r>
            <a:endParaRPr lang="en-GB" dirty="0"/>
          </a:p>
        </p:txBody>
      </p:sp>
      <p:sp>
        <p:nvSpPr>
          <p:cNvPr id="4" name="Slide Number Placeholder 3">
            <a:extLst>
              <a:ext uri="{FF2B5EF4-FFF2-40B4-BE49-F238E27FC236}">
                <a16:creationId xmlns:a16="http://schemas.microsoft.com/office/drawing/2014/main" id="{9064F645-93A6-AD15-15E6-C91CF38D1C96}"/>
              </a:ext>
            </a:extLst>
          </p:cNvPr>
          <p:cNvSpPr>
            <a:spLocks noGrp="1"/>
          </p:cNvSpPr>
          <p:nvPr>
            <p:ph type="sldNum" sz="quarter" idx="12"/>
          </p:nvPr>
        </p:nvSpPr>
        <p:spPr/>
        <p:txBody>
          <a:bodyPr/>
          <a:lstStyle/>
          <a:p>
            <a:pPr rtl="0"/>
            <a:fld id="{401CF334-2D5C-4859-84A6-CA7E6E43FAEB}" type="slidenum">
              <a:rPr lang="en-GB" noProof="0" smtClean="0"/>
              <a:t>19</a:t>
            </a:fld>
            <a:endParaRPr lang="en-GB" noProof="0" dirty="0"/>
          </a:p>
        </p:txBody>
      </p:sp>
      <p:pic>
        <p:nvPicPr>
          <p:cNvPr id="8" name="Picture 7" descr="A screenshot of a graph&#10;&#10;AI-generated content may be incorrect.">
            <a:extLst>
              <a:ext uri="{FF2B5EF4-FFF2-40B4-BE49-F238E27FC236}">
                <a16:creationId xmlns:a16="http://schemas.microsoft.com/office/drawing/2014/main" id="{8FA327A5-FD82-E5A2-289A-E749CC44B19B}"/>
              </a:ext>
            </a:extLst>
          </p:cNvPr>
          <p:cNvPicPr>
            <a:picLocks noChangeAspect="1"/>
          </p:cNvPicPr>
          <p:nvPr/>
        </p:nvPicPr>
        <p:blipFill>
          <a:blip r:embed="rId2"/>
          <a:stretch>
            <a:fillRect/>
          </a:stretch>
        </p:blipFill>
        <p:spPr>
          <a:xfrm>
            <a:off x="194222" y="1911096"/>
            <a:ext cx="7429322" cy="2887305"/>
          </a:xfrm>
          <a:prstGeom prst="rect">
            <a:avLst/>
          </a:prstGeom>
        </p:spPr>
      </p:pic>
      <p:cxnSp>
        <p:nvCxnSpPr>
          <p:cNvPr id="7" name="Straight Connector 6">
            <a:extLst>
              <a:ext uri="{FF2B5EF4-FFF2-40B4-BE49-F238E27FC236}">
                <a16:creationId xmlns:a16="http://schemas.microsoft.com/office/drawing/2014/main" id="{7D4B7C31-8AD9-C6D1-833C-213F5A46BBEC}"/>
              </a:ext>
            </a:extLst>
          </p:cNvPr>
          <p:cNvCxnSpPr>
            <a:cxnSpLocks/>
          </p:cNvCxnSpPr>
          <p:nvPr/>
        </p:nvCxnSpPr>
        <p:spPr>
          <a:xfrm>
            <a:off x="3157870" y="3136605"/>
            <a:ext cx="44656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1BD9621-9727-458E-97E6-639E0DFDE7D5}"/>
              </a:ext>
            </a:extLst>
          </p:cNvPr>
          <p:cNvGrpSpPr/>
          <p:nvPr/>
        </p:nvGrpSpPr>
        <p:grpSpPr>
          <a:xfrm>
            <a:off x="6715525" y="3624442"/>
            <a:ext cx="5373694" cy="3171361"/>
            <a:chOff x="6422065" y="3487626"/>
            <a:chExt cx="5373694" cy="3171361"/>
          </a:xfrm>
        </p:grpSpPr>
        <p:pic>
          <p:nvPicPr>
            <p:cNvPr id="6" name="Picture 5">
              <a:extLst>
                <a:ext uri="{FF2B5EF4-FFF2-40B4-BE49-F238E27FC236}">
                  <a16:creationId xmlns:a16="http://schemas.microsoft.com/office/drawing/2014/main" id="{AEFA6936-55EF-21C8-0D80-10D3DFD0283E}"/>
                </a:ext>
              </a:extLst>
            </p:cNvPr>
            <p:cNvPicPr>
              <a:picLocks noChangeAspect="1"/>
            </p:cNvPicPr>
            <p:nvPr/>
          </p:nvPicPr>
          <p:blipFill>
            <a:blip r:embed="rId3"/>
            <a:stretch>
              <a:fillRect/>
            </a:stretch>
          </p:blipFill>
          <p:spPr>
            <a:xfrm>
              <a:off x="6422065" y="3487626"/>
              <a:ext cx="5373694" cy="3171361"/>
            </a:xfrm>
            <a:prstGeom prst="rect">
              <a:avLst/>
            </a:prstGeom>
          </p:spPr>
        </p:pic>
        <p:cxnSp>
          <p:nvCxnSpPr>
            <p:cNvPr id="11" name="Straight Connector 10">
              <a:extLst>
                <a:ext uri="{FF2B5EF4-FFF2-40B4-BE49-F238E27FC236}">
                  <a16:creationId xmlns:a16="http://schemas.microsoft.com/office/drawing/2014/main" id="{B2DFE9C1-DA6A-56A4-F705-B4C3C37D321B}"/>
                </a:ext>
              </a:extLst>
            </p:cNvPr>
            <p:cNvCxnSpPr>
              <a:cxnSpLocks/>
            </p:cNvCxnSpPr>
            <p:nvPr/>
          </p:nvCxnSpPr>
          <p:spPr>
            <a:xfrm>
              <a:off x="6868633" y="5511209"/>
              <a:ext cx="42636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a:extLst>
                <a:ext uri="{FF2B5EF4-FFF2-40B4-BE49-F238E27FC236}">
                  <a16:creationId xmlns:a16="http://schemas.microsoft.com/office/drawing/2014/main" id="{D69FC0C2-2588-DC55-EA33-A3825D91A304}"/>
                </a:ext>
              </a:extLst>
            </p:cNvPr>
            <p:cNvSpPr/>
            <p:nvPr/>
          </p:nvSpPr>
          <p:spPr>
            <a:xfrm>
              <a:off x="7136951" y="3785190"/>
              <a:ext cx="1103282" cy="2736555"/>
            </a:xfrm>
            <a:prstGeom prst="roundRect">
              <a:avLst>
                <a:gd name="adj" fmla="val 20575"/>
              </a:avLst>
            </a:prstGeom>
            <a:ln w="38100">
              <a:solidFill>
                <a:srgbClr val="FFC000"/>
              </a:solidFill>
              <a:miter lim="400000"/>
            </a:ln>
          </p:spPr>
          <p:txBody>
            <a:bodyPr lIns="0" tIns="0" rIns="0" bIns="0" anchor="ctr"/>
            <a:lstStyle/>
            <a:p>
              <a:pPr>
                <a:defRPr sz="3200">
                  <a:solidFill>
                    <a:srgbClr val="FFFFFF"/>
                  </a:solidFill>
                  <a:latin typeface="+mn-lt"/>
                  <a:ea typeface="+mn-ea"/>
                  <a:cs typeface="+mn-cs"/>
                  <a:sym typeface="Helvetica Neue Medium"/>
                </a:defRPr>
              </a:pPr>
              <a:endParaRP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508B7E7-A1E1-1521-3CD9-0B133106CEA3}"/>
                  </a:ext>
                </a:extLst>
              </p:cNvPr>
              <p:cNvSpPr txBox="1"/>
              <p:nvPr/>
            </p:nvSpPr>
            <p:spPr>
              <a:xfrm>
                <a:off x="190134" y="4745200"/>
                <a:ext cx="6097772" cy="6649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GB" sz="1800" i="1" smtClean="0">
                          <a:solidFill>
                            <a:srgbClr val="000000"/>
                          </a:solidFill>
                          <a:latin typeface="Cambria Math" panose="02040503050406030204" pitchFamily="18" charset="0"/>
                        </a:rPr>
                        <m:t>Initial</m:t>
                      </m:r>
                      <m:r>
                        <m:rPr>
                          <m:nor/>
                        </m:rPr>
                        <a:rPr lang="en-GB" sz="1800" i="1" smtClean="0">
                          <a:solidFill>
                            <a:srgbClr val="000000"/>
                          </a:solidFill>
                          <a:latin typeface="Cambria Math" panose="02040503050406030204" pitchFamily="18" charset="0"/>
                        </a:rPr>
                        <m:t> </m:t>
                      </m:r>
                      <m:r>
                        <m:rPr>
                          <m:nor/>
                        </m:rPr>
                        <a:rPr lang="en-GB" sz="1800" i="1" smtClean="0">
                          <a:solidFill>
                            <a:srgbClr val="000000"/>
                          </a:solidFill>
                          <a:latin typeface="Cambria Math" panose="02040503050406030204" pitchFamily="18" charset="0"/>
                        </a:rPr>
                        <m:t>Eigenvalue</m:t>
                      </m:r>
                      <m:r>
                        <a:rPr lang="en-GB" sz="1800" i="1">
                          <a:solidFill>
                            <a:srgbClr val="000000"/>
                          </a:solidFill>
                          <a:latin typeface="Cambria Math" panose="02040503050406030204" pitchFamily="18" charset="0"/>
                        </a:rPr>
                        <m:t>=</m:t>
                      </m:r>
                      <m:f>
                        <m:fPr>
                          <m:ctrlPr>
                            <a:rPr lang="ar-AE" sz="1800" i="1">
                              <a:solidFill>
                                <a:srgbClr val="000000"/>
                              </a:solidFill>
                              <a:latin typeface="Cambria Math" panose="02040503050406030204" pitchFamily="18" charset="0"/>
                            </a:rPr>
                          </m:ctrlPr>
                        </m:fPr>
                        <m:num>
                          <m:r>
                            <m:rPr>
                              <m:nor/>
                            </m:rPr>
                            <a:rPr lang="en-GB" sz="1800" i="1">
                              <a:solidFill>
                                <a:srgbClr val="000000"/>
                              </a:solidFill>
                              <a:latin typeface="Cambria Math" panose="02040503050406030204" pitchFamily="18" charset="0"/>
                            </a:rPr>
                            <m:t>total</m:t>
                          </m:r>
                          <m:r>
                            <m:rPr>
                              <m:nor/>
                            </m:rPr>
                            <a:rPr lang="en-GB" sz="1800" i="1">
                              <a:solidFill>
                                <a:srgbClr val="000000"/>
                              </a:solidFill>
                              <a:latin typeface="Cambria Math" panose="02040503050406030204" pitchFamily="18" charset="0"/>
                            </a:rPr>
                            <m:t> </m:t>
                          </m:r>
                          <m:r>
                            <m:rPr>
                              <m:nor/>
                            </m:rPr>
                            <a:rPr lang="en-GB" sz="1800" i="1">
                              <a:solidFill>
                                <a:srgbClr val="000000"/>
                              </a:solidFill>
                              <a:latin typeface="Cambria Math" panose="02040503050406030204" pitchFamily="18" charset="0"/>
                            </a:rPr>
                            <m:t>variance</m:t>
                          </m:r>
                        </m:num>
                        <m:den>
                          <m:r>
                            <m:rPr>
                              <m:nor/>
                            </m:rPr>
                            <a:rPr lang="en-GB" sz="1800" i="1">
                              <a:solidFill>
                                <a:srgbClr val="000000"/>
                              </a:solidFill>
                              <a:latin typeface="Cambria Math" panose="02040503050406030204" pitchFamily="18" charset="0"/>
                            </a:rPr>
                            <m:t>total</m:t>
                          </m:r>
                          <m:r>
                            <m:rPr>
                              <m:nor/>
                            </m:rPr>
                            <a:rPr lang="en-GB" sz="1800" i="1">
                              <a:solidFill>
                                <a:srgbClr val="000000"/>
                              </a:solidFill>
                              <a:latin typeface="Cambria Math" panose="02040503050406030204" pitchFamily="18" charset="0"/>
                            </a:rPr>
                            <m:t> </m:t>
                          </m:r>
                          <m:r>
                            <m:rPr>
                              <m:nor/>
                            </m:rPr>
                            <a:rPr lang="en-GB" sz="1800" i="1">
                              <a:solidFill>
                                <a:srgbClr val="000000"/>
                              </a:solidFill>
                              <a:latin typeface="Cambria Math" panose="02040503050406030204" pitchFamily="18" charset="0"/>
                            </a:rPr>
                            <m:t>no</m:t>
                          </m:r>
                          <m:r>
                            <m:rPr>
                              <m:nor/>
                            </m:rPr>
                            <a:rPr lang="en-GB" sz="1800" i="1">
                              <a:solidFill>
                                <a:srgbClr val="000000"/>
                              </a:solidFill>
                              <a:latin typeface="Cambria Math" panose="02040503050406030204" pitchFamily="18" charset="0"/>
                            </a:rPr>
                            <m:t>. </m:t>
                          </m:r>
                          <m:r>
                            <m:rPr>
                              <m:nor/>
                            </m:rPr>
                            <a:rPr lang="en-GB" sz="1800" i="1">
                              <a:solidFill>
                                <a:srgbClr val="000000"/>
                              </a:solidFill>
                              <a:latin typeface="Cambria Math" panose="02040503050406030204" pitchFamily="18" charset="0"/>
                            </a:rPr>
                            <m:t>of</m:t>
                          </m:r>
                          <m:r>
                            <m:rPr>
                              <m:nor/>
                            </m:rPr>
                            <a:rPr lang="en-GB" sz="1800" i="1">
                              <a:solidFill>
                                <a:srgbClr val="000000"/>
                              </a:solidFill>
                              <a:latin typeface="Cambria Math" panose="02040503050406030204" pitchFamily="18" charset="0"/>
                            </a:rPr>
                            <m:t> </m:t>
                          </m:r>
                          <m:r>
                            <m:rPr>
                              <m:nor/>
                            </m:rPr>
                            <a:rPr lang="en-GB" sz="1800" i="1">
                              <a:solidFill>
                                <a:srgbClr val="000000"/>
                              </a:solidFill>
                              <a:latin typeface="Cambria Math" panose="02040503050406030204" pitchFamily="18" charset="0"/>
                            </a:rPr>
                            <m:t>component</m:t>
                          </m:r>
                        </m:den>
                      </m:f>
                    </m:oMath>
                  </m:oMathPara>
                </a14:m>
                <a:endParaRPr lang="en-GB" dirty="0"/>
              </a:p>
            </p:txBody>
          </p:sp>
        </mc:Choice>
        <mc:Fallback xmlns="">
          <p:sp>
            <p:nvSpPr>
              <p:cNvPr id="18" name="TextBox 17">
                <a:extLst>
                  <a:ext uri="{FF2B5EF4-FFF2-40B4-BE49-F238E27FC236}">
                    <a16:creationId xmlns:a16="http://schemas.microsoft.com/office/drawing/2014/main" id="{D508B7E7-A1E1-1521-3CD9-0B133106CEA3}"/>
                  </a:ext>
                </a:extLst>
              </p:cNvPr>
              <p:cNvSpPr txBox="1">
                <a:spLocks noRot="1" noChangeAspect="1" noMove="1" noResize="1" noEditPoints="1" noAdjustHandles="1" noChangeArrowheads="1" noChangeShapeType="1" noTextEdit="1"/>
              </p:cNvSpPr>
              <p:nvPr/>
            </p:nvSpPr>
            <p:spPr>
              <a:xfrm>
                <a:off x="190134" y="4745200"/>
                <a:ext cx="6097772" cy="664926"/>
              </a:xfrm>
              <a:prstGeom prst="rect">
                <a:avLst/>
              </a:prstGeom>
              <a:blipFill>
                <a:blip r:embed="rId4"/>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9C862D20-78E9-AE21-A9D8-06158D767D4E}"/>
              </a:ext>
            </a:extLst>
          </p:cNvPr>
          <p:cNvSpPr txBox="1"/>
          <p:nvPr/>
        </p:nvSpPr>
        <p:spPr>
          <a:xfrm>
            <a:off x="7623544" y="877474"/>
            <a:ext cx="4465675" cy="2759730"/>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Total </a:t>
            </a:r>
            <a:r>
              <a:rPr lang="th-TH" sz="1600" dirty="0">
                <a:latin typeface="Chulabhorn Likit Text Light" panose="00000400000000000000" pitchFamily="50" charset="-34"/>
                <a:cs typeface="Chulabhorn Likit Text Light" panose="00000400000000000000" pitchFamily="50" charset="-34"/>
              </a:rPr>
              <a:t>หมายถึงค่า </a:t>
            </a:r>
            <a:r>
              <a:rPr lang="en-US" sz="1600" dirty="0">
                <a:latin typeface="Chulabhorn Likit Text Light" panose="00000400000000000000" pitchFamily="50" charset="-34"/>
                <a:cs typeface="Chulabhorn Likit Text Light" panose="00000400000000000000" pitchFamily="50" charset="-34"/>
              </a:rPr>
              <a:t>Eigenvalues </a:t>
            </a:r>
            <a:r>
              <a:rPr lang="th-TH" sz="1600" dirty="0">
                <a:latin typeface="Chulabhorn Likit Text Light" panose="00000400000000000000" pitchFamily="50" charset="-34"/>
                <a:cs typeface="Chulabhorn Likit Text Light" panose="00000400000000000000" pitchFamily="50" charset="-34"/>
              </a:rPr>
              <a:t>ซึ่งคือความแปรปรวนทั้งหมดของตัวแปรเดิมที่อธิบายได้โดยปัจจัยนั้น ๆ เช่นปัจจัย 1 มีค่า </a:t>
            </a:r>
            <a:r>
              <a:rPr lang="en-US" sz="1600" dirty="0">
                <a:latin typeface="Chulabhorn Likit Text Light" panose="00000400000000000000" pitchFamily="50" charset="-34"/>
                <a:cs typeface="Chulabhorn Likit Text Light" panose="00000400000000000000" pitchFamily="50" charset="-34"/>
              </a:rPr>
              <a:t>Eigenvalues </a:t>
            </a:r>
            <a:r>
              <a:rPr lang="th-TH" sz="1600" dirty="0">
                <a:latin typeface="Chulabhorn Likit Text Light" panose="00000400000000000000" pitchFamily="50" charset="-34"/>
                <a:cs typeface="Chulabhorn Likit Text Light" panose="00000400000000000000" pitchFamily="50" charset="-34"/>
              </a:rPr>
              <a:t>เท่ากับ 3.</a:t>
            </a:r>
            <a:r>
              <a:rPr lang="en-US" sz="1600" dirty="0">
                <a:latin typeface="Chulabhorn Likit Text Light" panose="00000400000000000000" pitchFamily="50" charset="-34"/>
                <a:cs typeface="Chulabhorn Likit Text Light" panose="00000400000000000000" pitchFamily="50" charset="-34"/>
              </a:rPr>
              <a:t>594</a:t>
            </a:r>
            <a:r>
              <a:rPr lang="th-TH" sz="1600" dirty="0">
                <a:latin typeface="Chulabhorn Likit Text Light" panose="00000400000000000000" pitchFamily="50" charset="-34"/>
                <a:cs typeface="Chulabhorn Likit Text Light" panose="00000400000000000000" pitchFamily="50" charset="-34"/>
              </a:rPr>
              <a:t> แสดงว่าปัจจัย 1 สามารถนำมาแทนตัวแปรเดิมได้ 3.</a:t>
            </a:r>
            <a:r>
              <a:rPr lang="en-US" sz="1600" dirty="0">
                <a:latin typeface="Chulabhorn Likit Text Light" panose="00000400000000000000" pitchFamily="50" charset="-34"/>
                <a:cs typeface="Chulabhorn Likit Text Light" panose="00000400000000000000" pitchFamily="50" charset="-34"/>
              </a:rPr>
              <a:t>594</a:t>
            </a:r>
            <a:r>
              <a:rPr lang="th-TH" sz="1600" dirty="0">
                <a:latin typeface="Chulabhorn Likit Text Light" panose="00000400000000000000" pitchFamily="50" charset="-34"/>
                <a:cs typeface="Chulabhorn Likit Text Light" panose="00000400000000000000" pitchFamily="50" charset="-34"/>
              </a:rPr>
              <a:t> ตัว (ดังนั้นจึงควรพิจารณาปัจจัยที่ </a:t>
            </a:r>
            <a:r>
              <a:rPr lang="en-US" sz="1600" dirty="0">
                <a:latin typeface="Chulabhorn Likit Text Light" panose="00000400000000000000" pitchFamily="50" charset="-34"/>
                <a:cs typeface="Chulabhorn Likit Text Light" panose="00000400000000000000" pitchFamily="50" charset="-34"/>
              </a:rPr>
              <a:t>Eigenvalues </a:t>
            </a:r>
            <a:r>
              <a:rPr lang="th-TH" sz="1600" dirty="0">
                <a:latin typeface="Chulabhorn Likit Text Light" panose="00000400000000000000" pitchFamily="50" charset="-34"/>
                <a:cs typeface="Chulabhorn Likit Text Light" panose="00000400000000000000" pitchFamily="50" charset="-34"/>
              </a:rPr>
              <a:t>มากกว่า 1)</a:t>
            </a:r>
            <a:endParaRPr lang="en-US" sz="1600" dirty="0">
              <a:latin typeface="Chulabhorn Likit Text Light" panose="00000400000000000000" pitchFamily="50" charset="-34"/>
              <a:cs typeface="Chulabhorn Likit Text Light" panose="00000400000000000000" pitchFamily="50" charset="-34"/>
            </a:endParaRPr>
          </a:p>
          <a:p>
            <a:pPr marL="285750" indent="-285750">
              <a:spcAft>
                <a:spcPts val="800"/>
              </a:spcAft>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3 factors </a:t>
            </a:r>
            <a:r>
              <a:rPr lang="th-TH" sz="1600" dirty="0">
                <a:latin typeface="Chulabhorn Likit Text Light" panose="00000400000000000000" pitchFamily="50" charset="-34"/>
                <a:cs typeface="Chulabhorn Likit Text Light" panose="00000400000000000000" pitchFamily="50" charset="-34"/>
              </a:rPr>
              <a:t>แรก สามารถอธิบายได้มากถึง</a:t>
            </a:r>
            <a:r>
              <a:rPr lang="en-US" sz="1600" dirty="0">
                <a:latin typeface="Chulabhorn Likit Text Light" panose="00000400000000000000" pitchFamily="50" charset="-34"/>
                <a:cs typeface="Chulabhorn Likit Text Light" panose="00000400000000000000" pitchFamily="50" charset="-34"/>
              </a:rPr>
              <a:t> 59.7%</a:t>
            </a:r>
            <a:r>
              <a:rPr lang="th-TH" sz="1600" dirty="0">
                <a:latin typeface="Chulabhorn Likit Text Light" panose="00000400000000000000" pitchFamily="50" charset="-34"/>
                <a:cs typeface="Chulabhorn Likit Text Light" panose="00000400000000000000" pitchFamily="50" charset="-34"/>
              </a:rPr>
              <a:t> ของความแปรปรวนทั้งหมด </a:t>
            </a:r>
          </a:p>
          <a:p>
            <a:pPr marL="742950" lvl="1" indent="-285750">
              <a:spcAft>
                <a:spcPts val="8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หมายความว่า ตัวแปรใหม่ที่ได้สามารถครอบคลุมข้อมูลเดิมของตัวแปรได้ </a:t>
            </a:r>
            <a:r>
              <a:rPr lang="en-US" sz="1600" dirty="0">
                <a:latin typeface="Chulabhorn Likit Text Light" panose="00000400000000000000" pitchFamily="50" charset="-34"/>
                <a:cs typeface="Chulabhorn Likit Text Light" panose="00000400000000000000" pitchFamily="50" charset="-34"/>
              </a:rPr>
              <a:t>59.7%</a:t>
            </a:r>
          </a:p>
        </p:txBody>
      </p:sp>
      <p:sp>
        <p:nvSpPr>
          <p:cNvPr id="24" name="TextBox 23">
            <a:extLst>
              <a:ext uri="{FF2B5EF4-FFF2-40B4-BE49-F238E27FC236}">
                <a16:creationId xmlns:a16="http://schemas.microsoft.com/office/drawing/2014/main" id="{D887DE12-D1C6-EC6D-BBC0-985A9A4FF54B}"/>
              </a:ext>
            </a:extLst>
          </p:cNvPr>
          <p:cNvSpPr txBox="1"/>
          <p:nvPr/>
        </p:nvSpPr>
        <p:spPr>
          <a:xfrm>
            <a:off x="458452" y="5452750"/>
            <a:ext cx="6097772" cy="959237"/>
          </a:xfrm>
          <a:prstGeom prst="rect">
            <a:avLst/>
          </a:prstGeom>
          <a:noFill/>
        </p:spPr>
        <p:txBody>
          <a:bodyPr wrap="square">
            <a:spAutoFit/>
          </a:bodyPr>
          <a:lstStyle/>
          <a:p>
            <a:pPr>
              <a:spcAft>
                <a:spcPts val="500"/>
              </a:spcAft>
            </a:pPr>
            <a:r>
              <a:rPr lang="en-US" sz="1600" dirty="0">
                <a:latin typeface="Chulabhorn Likit Text Light" panose="00000400000000000000" pitchFamily="50" charset="-34"/>
                <a:cs typeface="Chulabhorn Likit Text Light" panose="00000400000000000000" pitchFamily="50" charset="-34"/>
              </a:rPr>
              <a:t>Factor1 accounts for 32.67% of the total variance (3.594/11)</a:t>
            </a:r>
          </a:p>
          <a:p>
            <a:pPr>
              <a:spcAft>
                <a:spcPts val="500"/>
              </a:spcAft>
            </a:pPr>
            <a:r>
              <a:rPr lang="en-US" sz="1600" dirty="0">
                <a:latin typeface="Chulabhorn Likit Text Light" panose="00000400000000000000" pitchFamily="50" charset="-34"/>
                <a:cs typeface="Chulabhorn Likit Text Light" panose="00000400000000000000" pitchFamily="50" charset="-34"/>
              </a:rPr>
              <a:t>Factor2 accounts for 14.41% of the total variance (1.586/11)</a:t>
            </a:r>
          </a:p>
          <a:p>
            <a:pPr>
              <a:spcAft>
                <a:spcPts val="500"/>
              </a:spcAft>
            </a:pPr>
            <a:r>
              <a:rPr lang="en-US" sz="1600" dirty="0">
                <a:latin typeface="Chulabhorn Likit Text Light" panose="00000400000000000000" pitchFamily="50" charset="-34"/>
                <a:cs typeface="Chulabhorn Likit Text Light" panose="00000400000000000000" pitchFamily="50" charset="-34"/>
              </a:rPr>
              <a:t>Factor3 accounts for 12.61% of the total variance (1.383/11)</a:t>
            </a:r>
          </a:p>
        </p:txBody>
      </p:sp>
    </p:spTree>
    <p:extLst>
      <p:ext uri="{BB962C8B-B14F-4D97-AF65-F5344CB8AC3E}">
        <p14:creationId xmlns:p14="http://schemas.microsoft.com/office/powerpoint/2010/main" val="25887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88BA-EC21-C480-32E7-66358E55F391}"/>
              </a:ext>
            </a:extLst>
          </p:cNvPr>
          <p:cNvSpPr>
            <a:spLocks noGrp="1"/>
          </p:cNvSpPr>
          <p:nvPr>
            <p:ph type="title"/>
          </p:nvPr>
        </p:nvSpPr>
        <p:spPr/>
        <p:txBody>
          <a:bodyPr>
            <a:normAutofit/>
          </a:bodyPr>
          <a:lstStyle/>
          <a:p>
            <a:r>
              <a:rPr lang="th-TH" noProof="0" dirty="0"/>
              <a:t>เป้าหมายของการวิเคราะห์องค์ประกอบ</a:t>
            </a:r>
            <a:endParaRPr lang="en-GB" noProof="0" dirty="0"/>
          </a:p>
        </p:txBody>
      </p:sp>
      <p:graphicFrame>
        <p:nvGraphicFramePr>
          <p:cNvPr id="6" name="Content Placeholder 5">
            <a:extLst>
              <a:ext uri="{FF2B5EF4-FFF2-40B4-BE49-F238E27FC236}">
                <a16:creationId xmlns:a16="http://schemas.microsoft.com/office/drawing/2014/main" id="{35A99D51-C62A-EDA5-E775-17C5062D1664}"/>
              </a:ext>
            </a:extLst>
          </p:cNvPr>
          <p:cNvGraphicFramePr>
            <a:graphicFrameLocks noGrp="1"/>
          </p:cNvGraphicFramePr>
          <p:nvPr>
            <p:ph idx="1"/>
            <p:extLst>
              <p:ext uri="{D42A27DB-BD31-4B8C-83A1-F6EECF244321}">
                <p14:modId xmlns:p14="http://schemas.microsoft.com/office/powerpoint/2010/main" val="1136144813"/>
              </p:ext>
            </p:extLst>
          </p:nvPr>
        </p:nvGraphicFramePr>
        <p:xfrm>
          <a:off x="609600" y="1887538"/>
          <a:ext cx="5397795"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5728E4D-FAAE-E283-816B-6F87F61E753E}"/>
              </a:ext>
            </a:extLst>
          </p:cNvPr>
          <p:cNvSpPr>
            <a:spLocks noGrp="1"/>
          </p:cNvSpPr>
          <p:nvPr>
            <p:ph type="sldNum" sz="quarter" idx="12"/>
          </p:nvPr>
        </p:nvSpPr>
        <p:spPr/>
        <p:txBody>
          <a:bodyPr/>
          <a:lstStyle/>
          <a:p>
            <a:pPr rtl="0"/>
            <a:fld id="{401CF334-2D5C-4859-84A6-CA7E6E43FAEB}" type="slidenum">
              <a:rPr lang="en-GB" noProof="0" smtClean="0"/>
              <a:t>2</a:t>
            </a:fld>
            <a:endParaRPr lang="en-GB" noProof="0" dirty="0"/>
          </a:p>
        </p:txBody>
      </p:sp>
      <p:sp>
        <p:nvSpPr>
          <p:cNvPr id="8" name="TextBox 7">
            <a:extLst>
              <a:ext uri="{FF2B5EF4-FFF2-40B4-BE49-F238E27FC236}">
                <a16:creationId xmlns:a16="http://schemas.microsoft.com/office/drawing/2014/main" id="{F7B91C09-1A10-5B2D-9F5A-3E4A80BD6E14}"/>
              </a:ext>
            </a:extLst>
          </p:cNvPr>
          <p:cNvSpPr txBox="1"/>
          <p:nvPr/>
        </p:nvSpPr>
        <p:spPr>
          <a:xfrm>
            <a:off x="6007395" y="2018136"/>
            <a:ext cx="5575005" cy="3801041"/>
          </a:xfrm>
          <a:prstGeom prst="rect">
            <a:avLst/>
          </a:prstGeom>
          <a:noFill/>
        </p:spPr>
        <p:txBody>
          <a:bodyPr wrap="square">
            <a:spAutoFit/>
          </a:bodyPr>
          <a:lstStyle/>
          <a:p>
            <a:pPr marL="342900" indent="-342900">
              <a:spcAft>
                <a:spcPts val="10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การวิเคราะห์องค์ประกอบ (</a:t>
            </a:r>
            <a:r>
              <a:rPr lang="en-GB" noProof="0" dirty="0">
                <a:latin typeface="Chulabhorn Likit Text Light" panose="00000400000000000000" pitchFamily="50" charset="-34"/>
                <a:cs typeface="Chulabhorn Likit Text Light" panose="00000400000000000000" pitchFamily="50" charset="-34"/>
              </a:rPr>
              <a:t>Factor analysis</a:t>
            </a:r>
            <a:r>
              <a:rPr lang="th-TH" noProof="0"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เป็นเทคนิคในการค้นหาตัวประกอบต่าง ๆ </a:t>
            </a:r>
            <a:r>
              <a:rPr lang="en-US" dirty="0">
                <a:latin typeface="Chulabhorn Likit Text Light" panose="00000400000000000000" pitchFamily="50" charset="-34"/>
                <a:cs typeface="Chulabhorn Likit Text Light" panose="00000400000000000000" pitchFamily="50" charset="-34"/>
              </a:rPr>
              <a:t>(factors) </a:t>
            </a:r>
            <a:r>
              <a:rPr lang="th-TH" dirty="0">
                <a:latin typeface="Chulabhorn Likit Text Light" panose="00000400000000000000" pitchFamily="50" charset="-34"/>
                <a:cs typeface="Chulabhorn Likit Text Light" panose="00000400000000000000" pitchFamily="50" charset="-34"/>
              </a:rPr>
              <a:t>จากชุดตัวแปรที่มีองค์ประกอบร่วมกัน (สัมพันธ์กัน)</a:t>
            </a:r>
          </a:p>
          <a:p>
            <a:pPr marL="800100" lvl="1" indent="-342900">
              <a:spcAft>
                <a:spcPts val="1000"/>
              </a:spcAft>
              <a:buFont typeface="Arial" panose="020B0604020202020204" pitchFamily="34" charset="0"/>
              <a:buChar char="•"/>
            </a:pPr>
            <a:r>
              <a:rPr lang="th-TH" noProof="0" dirty="0">
                <a:latin typeface="Chulabhorn Likit Text Light" panose="00000400000000000000" pitchFamily="50" charset="-34"/>
                <a:cs typeface="Chulabhorn Likit Text Light" panose="00000400000000000000" pitchFamily="50" charset="-34"/>
              </a:rPr>
              <a:t>เป้าหมายหล</a:t>
            </a:r>
            <a:r>
              <a:rPr lang="th-TH" dirty="0">
                <a:latin typeface="Chulabhorn Likit Text Light" panose="00000400000000000000" pitchFamily="50" charset="-34"/>
                <a:cs typeface="Chulabhorn Likit Text Light" panose="00000400000000000000" pitchFamily="50" charset="-34"/>
              </a:rPr>
              <a:t>ักคือจุดประสงค์หลักเพื่อกำหนดโครงสร้างพื้นฐานของตัวแปรในการวิเคราะห์</a:t>
            </a:r>
          </a:p>
          <a:p>
            <a:pPr marL="342900" indent="-342900">
              <a:spcAft>
                <a:spcPts val="1000"/>
              </a:spcAft>
              <a:buFont typeface="+mj-lt"/>
              <a:buAutoNum type="arabicPeriod"/>
            </a:pPr>
            <a:r>
              <a:rPr lang="th-TH" noProof="0" dirty="0">
                <a:latin typeface="Chulabhorn Likit Text Light" panose="00000400000000000000" pitchFamily="50" charset="-34"/>
                <a:cs typeface="Chulabhorn Likit Text Light" panose="00000400000000000000" pitchFamily="50" charset="-34"/>
              </a:rPr>
              <a:t>ตัวแปรไม่ได้ถูกระบุประเภทว่าเป็นตัวแปรตามหรือตัวแปรอิสระ แต่จะตรวจสอบชุดความสัมพันธ์ที่พึ่งพาซึ่งกันและกันทั้งหมดระหว่างตัวแปร เพื่อกำหนดชุดของมิติร่วมที่เรียกว่า ปัจจัย (</a:t>
            </a:r>
            <a:r>
              <a:rPr lang="en-GB" noProof="0" dirty="0">
                <a:latin typeface="Chulabhorn Likit Text Light" panose="00000400000000000000" pitchFamily="50" charset="-34"/>
                <a:cs typeface="Chulabhorn Likit Text Light" panose="00000400000000000000" pitchFamily="50" charset="-34"/>
              </a:rPr>
              <a:t>FACTORS)</a:t>
            </a:r>
            <a:endParaRPr lang="th-TH" noProof="0" dirty="0">
              <a:latin typeface="Chulabhorn Likit Text Light" panose="00000400000000000000" pitchFamily="50" charset="-34"/>
              <a:cs typeface="Chulabhorn Likit Text Light" panose="00000400000000000000" pitchFamily="50" charset="-34"/>
            </a:endParaRPr>
          </a:p>
          <a:p>
            <a:pPr marL="342900" indent="-342900">
              <a:spcAft>
                <a:spcPts val="1000"/>
              </a:spcAft>
              <a:buFont typeface="+mj-lt"/>
              <a:buAutoNum type="arabicPeriod"/>
            </a:pPr>
            <a:r>
              <a:rPr lang="th-TH" noProof="0" dirty="0">
                <a:latin typeface="Chulabhorn Likit Text Light" panose="00000400000000000000" pitchFamily="50" charset="-34"/>
                <a:cs typeface="Chulabhorn Likit Text Light" panose="00000400000000000000" pitchFamily="50" charset="-34"/>
              </a:rPr>
              <a:t>การวิเคราะห์องค์ประกอบได้รับการออกแบบมาเพื่อแสดงคุณลักษณะที่หลากหลายในจำนวนมิติใหม่ที่มีจำนวนน้อยลงโดยมีการสูญเสียข้อมูลน้อยที่สุด</a:t>
            </a:r>
            <a:endParaRPr lang="en-GB" noProof="0"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6600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E559-B37B-677E-D972-038E032FA271}"/>
              </a:ext>
            </a:extLst>
          </p:cNvPr>
          <p:cNvSpPr>
            <a:spLocks noGrp="1"/>
          </p:cNvSpPr>
          <p:nvPr>
            <p:ph type="title"/>
          </p:nvPr>
        </p:nvSpPr>
        <p:spPr>
          <a:xfrm>
            <a:off x="148856" y="672592"/>
            <a:ext cx="11766792" cy="1069848"/>
          </a:xfrm>
        </p:spPr>
        <p:txBody>
          <a:bodyPr>
            <a:normAutofit fontScale="90000"/>
          </a:bodyPr>
          <a:lstStyle/>
          <a:p>
            <a:r>
              <a:rPr lang="en-US" dirty="0"/>
              <a:t>Output: Component and Rotated Component Matrix</a:t>
            </a:r>
            <a:endParaRPr lang="en-GB" dirty="0"/>
          </a:p>
        </p:txBody>
      </p:sp>
      <p:sp>
        <p:nvSpPr>
          <p:cNvPr id="4" name="Slide Number Placeholder 3">
            <a:extLst>
              <a:ext uri="{FF2B5EF4-FFF2-40B4-BE49-F238E27FC236}">
                <a16:creationId xmlns:a16="http://schemas.microsoft.com/office/drawing/2014/main" id="{9EC9B879-772A-4704-9154-C52F8DACBFAA}"/>
              </a:ext>
            </a:extLst>
          </p:cNvPr>
          <p:cNvSpPr>
            <a:spLocks noGrp="1"/>
          </p:cNvSpPr>
          <p:nvPr>
            <p:ph type="sldNum" sz="quarter" idx="12"/>
          </p:nvPr>
        </p:nvSpPr>
        <p:spPr/>
        <p:txBody>
          <a:bodyPr/>
          <a:lstStyle/>
          <a:p>
            <a:pPr rtl="0"/>
            <a:fld id="{401CF334-2D5C-4859-84A6-CA7E6E43FAEB}" type="slidenum">
              <a:rPr lang="en-GB" noProof="0" smtClean="0"/>
              <a:t>20</a:t>
            </a:fld>
            <a:endParaRPr lang="en-GB" noProof="0" dirty="0"/>
          </a:p>
        </p:txBody>
      </p:sp>
      <p:pic>
        <p:nvPicPr>
          <p:cNvPr id="6" name="Picture 5">
            <a:extLst>
              <a:ext uri="{FF2B5EF4-FFF2-40B4-BE49-F238E27FC236}">
                <a16:creationId xmlns:a16="http://schemas.microsoft.com/office/drawing/2014/main" id="{8EABFF57-1BBB-1A72-5100-0A57E922C72F}"/>
              </a:ext>
            </a:extLst>
          </p:cNvPr>
          <p:cNvPicPr>
            <a:picLocks noChangeAspect="1"/>
          </p:cNvPicPr>
          <p:nvPr/>
        </p:nvPicPr>
        <p:blipFill>
          <a:blip r:embed="rId2"/>
          <a:stretch>
            <a:fillRect/>
          </a:stretch>
        </p:blipFill>
        <p:spPr>
          <a:xfrm>
            <a:off x="407913" y="2139696"/>
            <a:ext cx="2962608" cy="4045712"/>
          </a:xfrm>
          <a:prstGeom prst="rect">
            <a:avLst/>
          </a:prstGeom>
        </p:spPr>
      </p:pic>
      <p:pic>
        <p:nvPicPr>
          <p:cNvPr id="10" name="Picture 9">
            <a:extLst>
              <a:ext uri="{FF2B5EF4-FFF2-40B4-BE49-F238E27FC236}">
                <a16:creationId xmlns:a16="http://schemas.microsoft.com/office/drawing/2014/main" id="{9821DF57-09C4-1578-0AD5-C0FAF84C191A}"/>
              </a:ext>
            </a:extLst>
          </p:cNvPr>
          <p:cNvPicPr>
            <a:picLocks noChangeAspect="1"/>
          </p:cNvPicPr>
          <p:nvPr/>
        </p:nvPicPr>
        <p:blipFill>
          <a:blip r:embed="rId3"/>
          <a:stretch>
            <a:fillRect/>
          </a:stretch>
        </p:blipFill>
        <p:spPr>
          <a:xfrm>
            <a:off x="8566526" y="4597820"/>
            <a:ext cx="2962608" cy="1888911"/>
          </a:xfrm>
          <a:prstGeom prst="rect">
            <a:avLst/>
          </a:prstGeom>
        </p:spPr>
      </p:pic>
      <p:grpSp>
        <p:nvGrpSpPr>
          <p:cNvPr id="15" name="Group 14">
            <a:extLst>
              <a:ext uri="{FF2B5EF4-FFF2-40B4-BE49-F238E27FC236}">
                <a16:creationId xmlns:a16="http://schemas.microsoft.com/office/drawing/2014/main" id="{5E92AE2D-8372-D3CD-9ADD-B9F38C174D8C}"/>
              </a:ext>
            </a:extLst>
          </p:cNvPr>
          <p:cNvGrpSpPr/>
          <p:nvPr/>
        </p:nvGrpSpPr>
        <p:grpSpPr>
          <a:xfrm>
            <a:off x="4550947" y="1980416"/>
            <a:ext cx="2962609" cy="4364272"/>
            <a:chOff x="4550947" y="1980416"/>
            <a:chExt cx="2962609" cy="4364272"/>
          </a:xfrm>
        </p:grpSpPr>
        <p:pic>
          <p:nvPicPr>
            <p:cNvPr id="8" name="Picture 7">
              <a:extLst>
                <a:ext uri="{FF2B5EF4-FFF2-40B4-BE49-F238E27FC236}">
                  <a16:creationId xmlns:a16="http://schemas.microsoft.com/office/drawing/2014/main" id="{B971E94A-B559-D8C1-EC51-38FF02D0BE5A}"/>
                </a:ext>
              </a:extLst>
            </p:cNvPr>
            <p:cNvPicPr>
              <a:picLocks noChangeAspect="1"/>
            </p:cNvPicPr>
            <p:nvPr/>
          </p:nvPicPr>
          <p:blipFill>
            <a:blip r:embed="rId4"/>
            <a:stretch>
              <a:fillRect/>
            </a:stretch>
          </p:blipFill>
          <p:spPr>
            <a:xfrm>
              <a:off x="4550948" y="1980416"/>
              <a:ext cx="2962608" cy="4364272"/>
            </a:xfrm>
            <a:prstGeom prst="rect">
              <a:avLst/>
            </a:prstGeom>
          </p:spPr>
        </p:pic>
        <p:sp>
          <p:nvSpPr>
            <p:cNvPr id="12" name="Rectangle: Rounded Corners 11">
              <a:extLst>
                <a:ext uri="{FF2B5EF4-FFF2-40B4-BE49-F238E27FC236}">
                  <a16:creationId xmlns:a16="http://schemas.microsoft.com/office/drawing/2014/main" id="{9A0F6BD4-5333-AF94-52D8-A6C75581A1C9}"/>
                </a:ext>
              </a:extLst>
            </p:cNvPr>
            <p:cNvSpPr/>
            <p:nvPr/>
          </p:nvSpPr>
          <p:spPr>
            <a:xfrm>
              <a:off x="4550948" y="2796362"/>
              <a:ext cx="1456447" cy="967563"/>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D6BF502C-B6A2-E0B9-B103-F28425C4F080}"/>
                </a:ext>
              </a:extLst>
            </p:cNvPr>
            <p:cNvSpPr/>
            <p:nvPr/>
          </p:nvSpPr>
          <p:spPr>
            <a:xfrm>
              <a:off x="4550947" y="3799368"/>
              <a:ext cx="2190095" cy="925032"/>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606EE79-CA2D-39C0-8474-1B7D54C325AF}"/>
                </a:ext>
              </a:extLst>
            </p:cNvPr>
            <p:cNvSpPr/>
            <p:nvPr/>
          </p:nvSpPr>
          <p:spPr>
            <a:xfrm>
              <a:off x="4550947" y="4724400"/>
              <a:ext cx="2962608" cy="634410"/>
            </a:xfrm>
            <a:prstGeom prst="round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3FCB3E26-A54B-B1A8-4DA9-DE242F1F70DF}"/>
              </a:ext>
            </a:extLst>
          </p:cNvPr>
          <p:cNvSpPr txBox="1"/>
          <p:nvPr/>
        </p:nvSpPr>
        <p:spPr>
          <a:xfrm>
            <a:off x="7921469" y="1859524"/>
            <a:ext cx="4198202" cy="2318583"/>
          </a:xfrm>
          <a:prstGeom prst="rect">
            <a:avLst/>
          </a:prstGeom>
          <a:noFill/>
        </p:spPr>
        <p:txBody>
          <a:bodyPr wrap="square">
            <a:spAutoFit/>
          </a:bodyPr>
          <a:lstStyle/>
          <a:p>
            <a:pPr marL="285750" indent="-285750">
              <a:spcAft>
                <a:spcPts val="10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ค่าที่แสดงเป็นค่า </a:t>
            </a:r>
            <a:r>
              <a:rPr lang="en-GB" sz="1600" dirty="0">
                <a:latin typeface="Chulabhorn Likit Text Light" panose="00000400000000000000" pitchFamily="50" charset="-34"/>
                <a:cs typeface="Chulabhorn Likit Text Light" panose="00000400000000000000" pitchFamily="50" charset="-34"/>
              </a:rPr>
              <a:t>Factor Loading </a:t>
            </a:r>
            <a:r>
              <a:rPr lang="th-TH" sz="1600" dirty="0">
                <a:latin typeface="Chulabhorn Likit Text Light" panose="00000400000000000000" pitchFamily="50" charset="-34"/>
                <a:cs typeface="Chulabhorn Likit Text Light" panose="00000400000000000000" pitchFamily="50" charset="-34"/>
              </a:rPr>
              <a:t>หรือค่าที่แสดงความสัมพันธ์ระหว่างตัวแปรแต่ละตัวกับ </a:t>
            </a:r>
            <a:r>
              <a:rPr lang="en-GB" sz="1600" dirty="0">
                <a:latin typeface="Chulabhorn Likit Text Light" panose="00000400000000000000" pitchFamily="50" charset="-34"/>
                <a:cs typeface="Chulabhorn Likit Text Light" panose="00000400000000000000" pitchFamily="50" charset="-34"/>
              </a:rPr>
              <a:t>Factor</a:t>
            </a:r>
          </a:p>
          <a:p>
            <a:pPr marL="285750" indent="-285750">
              <a:spcAft>
                <a:spcPts val="10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เช่น</a:t>
            </a:r>
            <a:r>
              <a:rPr lang="en-US" sz="1600" dirty="0">
                <a:latin typeface="Chulabhorn Likit Text Light" panose="00000400000000000000" pitchFamily="50" charset="-34"/>
                <a:cs typeface="Chulabhorn Likit Text Light" panose="00000400000000000000" pitchFamily="50" charset="-34"/>
              </a:rPr>
              <a:t> </a:t>
            </a:r>
            <a:r>
              <a:rPr lang="th-TH" sz="1600" dirty="0">
                <a:latin typeface="Chulabhorn Likit Text Light" panose="00000400000000000000" pitchFamily="50" charset="-34"/>
                <a:cs typeface="Chulabhorn Likit Text Light" panose="00000400000000000000" pitchFamily="50" charset="-34"/>
              </a:rPr>
              <a:t>ตัวแปร</a:t>
            </a:r>
            <a:r>
              <a:rPr lang="en-US" sz="1600" dirty="0">
                <a:latin typeface="Chulabhorn Likit Text Light" panose="00000400000000000000" pitchFamily="50" charset="-34"/>
                <a:cs typeface="Chulabhorn Likit Text Light" panose="00000400000000000000" pitchFamily="50" charset="-34"/>
              </a:rPr>
              <a:t> FSAFE</a:t>
            </a:r>
            <a:r>
              <a:rPr lang="th-TH" sz="1600" dirty="0">
                <a:latin typeface="Chulabhorn Likit Text Light" panose="00000400000000000000" pitchFamily="50" charset="-34"/>
                <a:cs typeface="Chulabhorn Likit Text Light" panose="00000400000000000000" pitchFamily="50" charset="-34"/>
              </a:rPr>
              <a:t> มีค่า </a:t>
            </a:r>
            <a:r>
              <a:rPr lang="en-GB" sz="1600" dirty="0">
                <a:latin typeface="Chulabhorn Likit Text Light" panose="00000400000000000000" pitchFamily="50" charset="-34"/>
                <a:cs typeface="Chulabhorn Likit Text Light" panose="00000400000000000000" pitchFamily="50" charset="-34"/>
              </a:rPr>
              <a:t>Factor Loading </a:t>
            </a:r>
            <a:r>
              <a:rPr lang="th-TH" sz="1600" dirty="0">
                <a:latin typeface="Chulabhorn Likit Text Light" panose="00000400000000000000" pitchFamily="50" charset="-34"/>
                <a:cs typeface="Chulabhorn Likit Text Light" panose="00000400000000000000" pitchFamily="50" charset="-34"/>
              </a:rPr>
              <a:t>ของปัจจัยแรกเท่ากับ .</a:t>
            </a:r>
            <a:r>
              <a:rPr lang="en-US" sz="1600" dirty="0">
                <a:latin typeface="Chulabhorn Likit Text Light" panose="00000400000000000000" pitchFamily="50" charset="-34"/>
                <a:cs typeface="Chulabhorn Likit Text Light" panose="00000400000000000000" pitchFamily="50" charset="-34"/>
              </a:rPr>
              <a:t>5</a:t>
            </a:r>
            <a:r>
              <a:rPr lang="th-TH" sz="1600" dirty="0">
                <a:latin typeface="Chulabhorn Likit Text Light" panose="00000400000000000000" pitchFamily="50" charset="-34"/>
                <a:cs typeface="Chulabhorn Likit Text Light" panose="00000400000000000000" pitchFamily="50" charset="-34"/>
              </a:rPr>
              <a:t>21 มากกว่าค่า </a:t>
            </a:r>
            <a:r>
              <a:rPr lang="en-GB" sz="1600" dirty="0">
                <a:latin typeface="Chulabhorn Likit Text Light" panose="00000400000000000000" pitchFamily="50" charset="-34"/>
                <a:cs typeface="Chulabhorn Likit Text Light" panose="00000400000000000000" pitchFamily="50" charset="-34"/>
              </a:rPr>
              <a:t>Factor Loading </a:t>
            </a:r>
            <a:r>
              <a:rPr lang="th-TH" sz="1600" dirty="0">
                <a:latin typeface="Chulabhorn Likit Text Light" panose="00000400000000000000" pitchFamily="50" charset="-34"/>
                <a:cs typeface="Chulabhorn Likit Text Light" panose="00000400000000000000" pitchFamily="50" charset="-34"/>
              </a:rPr>
              <a:t>ของปัจจัยที่ </a:t>
            </a:r>
            <a:r>
              <a:rPr lang="en-US" sz="1600" dirty="0">
                <a:latin typeface="Chulabhorn Likit Text Light" panose="00000400000000000000" pitchFamily="50" charset="-34"/>
                <a:cs typeface="Chulabhorn Likit Text Light" panose="00000400000000000000" pitchFamily="50" charset="-34"/>
              </a:rPr>
              <a:t>3</a:t>
            </a:r>
            <a:r>
              <a:rPr lang="th-TH" sz="1600" dirty="0">
                <a:latin typeface="Chulabhorn Likit Text Light" panose="00000400000000000000" pitchFamily="50" charset="-34"/>
                <a:cs typeface="Chulabhorn Likit Text Light" panose="00000400000000000000" pitchFamily="50" charset="-34"/>
              </a:rPr>
              <a:t> ที่ </a:t>
            </a:r>
            <a:r>
              <a:rPr lang="en-US" sz="1600" dirty="0">
                <a:latin typeface="Chulabhorn Likit Text Light" panose="00000400000000000000" pitchFamily="50" charset="-34"/>
                <a:cs typeface="Chulabhorn Likit Text Light" panose="00000400000000000000" pitchFamily="50" charset="-34"/>
              </a:rPr>
              <a:t>.469 </a:t>
            </a:r>
            <a:endParaRPr lang="th-TH" sz="1600" dirty="0">
              <a:latin typeface="Chulabhorn Likit Text Light" panose="00000400000000000000" pitchFamily="50" charset="-34"/>
              <a:cs typeface="Chulabhorn Likit Text Light" panose="00000400000000000000" pitchFamily="50" charset="-34"/>
            </a:endParaRPr>
          </a:p>
          <a:p>
            <a:pPr marL="285750" indent="-285750">
              <a:spcAft>
                <a:spcPts val="1000"/>
              </a:spcAft>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Factor loading </a:t>
            </a:r>
            <a:r>
              <a:rPr lang="th-TH" sz="1600" dirty="0">
                <a:latin typeface="Chulabhorn Likit Text Light" panose="00000400000000000000" pitchFamily="50" charset="-34"/>
                <a:cs typeface="Chulabhorn Likit Text Light" panose="00000400000000000000" pitchFamily="50" charset="-34"/>
              </a:rPr>
              <a:t>พิจารณาเปรียบเทียบเฉพาะค่า </a:t>
            </a:r>
            <a:r>
              <a:rPr lang="en-US" sz="1600" dirty="0">
                <a:latin typeface="Chulabhorn Likit Text Light" panose="00000400000000000000" pitchFamily="50" charset="-34"/>
                <a:cs typeface="Chulabhorn Likit Text Light" panose="00000400000000000000" pitchFamily="50" charset="-34"/>
              </a:rPr>
              <a:t>absolute </a:t>
            </a:r>
            <a:r>
              <a:rPr lang="th-TH" sz="1600" dirty="0">
                <a:latin typeface="Chulabhorn Likit Text Light" panose="00000400000000000000" pitchFamily="50" charset="-34"/>
                <a:cs typeface="Chulabhorn Likit Text Light" panose="00000400000000000000" pitchFamily="50" charset="-34"/>
              </a:rPr>
              <a:t>ไม่พิจารณาเครื่องหมาย</a:t>
            </a:r>
          </a:p>
        </p:txBody>
      </p:sp>
    </p:spTree>
    <p:extLst>
      <p:ext uri="{BB962C8B-B14F-4D97-AF65-F5344CB8AC3E}">
        <p14:creationId xmlns:p14="http://schemas.microsoft.com/office/powerpoint/2010/main" val="273741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599A-5D07-BDEC-CD95-E542CF8A64E0}"/>
              </a:ext>
            </a:extLst>
          </p:cNvPr>
          <p:cNvSpPr>
            <a:spLocks noGrp="1"/>
          </p:cNvSpPr>
          <p:nvPr>
            <p:ph type="title"/>
          </p:nvPr>
        </p:nvSpPr>
        <p:spPr/>
        <p:txBody>
          <a:bodyPr/>
          <a:lstStyle/>
          <a:p>
            <a:r>
              <a:rPr lang="th-TH" dirty="0"/>
              <a:t>การตั้งชื่อตัวแปร</a:t>
            </a:r>
            <a:endParaRPr lang="en-GB" dirty="0"/>
          </a:p>
        </p:txBody>
      </p:sp>
      <p:sp>
        <p:nvSpPr>
          <p:cNvPr id="4" name="Slide Number Placeholder 3">
            <a:extLst>
              <a:ext uri="{FF2B5EF4-FFF2-40B4-BE49-F238E27FC236}">
                <a16:creationId xmlns:a16="http://schemas.microsoft.com/office/drawing/2014/main" id="{EF8C20A3-E03A-6259-E7C4-175737984447}"/>
              </a:ext>
            </a:extLst>
          </p:cNvPr>
          <p:cNvSpPr>
            <a:spLocks noGrp="1"/>
          </p:cNvSpPr>
          <p:nvPr>
            <p:ph type="sldNum" sz="quarter" idx="12"/>
          </p:nvPr>
        </p:nvSpPr>
        <p:spPr/>
        <p:txBody>
          <a:bodyPr/>
          <a:lstStyle/>
          <a:p>
            <a:pPr rtl="0"/>
            <a:fld id="{401CF334-2D5C-4859-84A6-CA7E6E43FAEB}" type="slidenum">
              <a:rPr lang="en-GB" noProof="0" smtClean="0"/>
              <a:t>21</a:t>
            </a:fld>
            <a:endParaRPr lang="en-GB" noProof="0" dirty="0"/>
          </a:p>
        </p:txBody>
      </p:sp>
      <p:grpSp>
        <p:nvGrpSpPr>
          <p:cNvPr id="9" name="Group 8">
            <a:extLst>
              <a:ext uri="{FF2B5EF4-FFF2-40B4-BE49-F238E27FC236}">
                <a16:creationId xmlns:a16="http://schemas.microsoft.com/office/drawing/2014/main" id="{E43B4D4D-0318-3A1E-DE73-8E502210E2F0}"/>
              </a:ext>
            </a:extLst>
          </p:cNvPr>
          <p:cNvGrpSpPr/>
          <p:nvPr/>
        </p:nvGrpSpPr>
        <p:grpSpPr>
          <a:xfrm>
            <a:off x="999672" y="1911096"/>
            <a:ext cx="2962609" cy="4364272"/>
            <a:chOff x="4550947" y="1980416"/>
            <a:chExt cx="2962609" cy="4364272"/>
          </a:xfrm>
        </p:grpSpPr>
        <p:pic>
          <p:nvPicPr>
            <p:cNvPr id="10" name="Picture 9">
              <a:extLst>
                <a:ext uri="{FF2B5EF4-FFF2-40B4-BE49-F238E27FC236}">
                  <a16:creationId xmlns:a16="http://schemas.microsoft.com/office/drawing/2014/main" id="{6FC9473F-A9BA-1324-ED2F-2888F9B564A8}"/>
                </a:ext>
              </a:extLst>
            </p:cNvPr>
            <p:cNvPicPr>
              <a:picLocks noChangeAspect="1"/>
            </p:cNvPicPr>
            <p:nvPr/>
          </p:nvPicPr>
          <p:blipFill>
            <a:blip r:embed="rId2"/>
            <a:stretch>
              <a:fillRect/>
            </a:stretch>
          </p:blipFill>
          <p:spPr>
            <a:xfrm>
              <a:off x="4550948" y="1980416"/>
              <a:ext cx="2962608" cy="4364272"/>
            </a:xfrm>
            <a:prstGeom prst="rect">
              <a:avLst/>
            </a:prstGeom>
          </p:spPr>
        </p:pic>
        <p:sp>
          <p:nvSpPr>
            <p:cNvPr id="11" name="Rectangle: Rounded Corners 10">
              <a:extLst>
                <a:ext uri="{FF2B5EF4-FFF2-40B4-BE49-F238E27FC236}">
                  <a16:creationId xmlns:a16="http://schemas.microsoft.com/office/drawing/2014/main" id="{4F30CB4B-31DC-814B-C347-5C87C5F8A66C}"/>
                </a:ext>
              </a:extLst>
            </p:cNvPr>
            <p:cNvSpPr/>
            <p:nvPr/>
          </p:nvSpPr>
          <p:spPr>
            <a:xfrm>
              <a:off x="4550948" y="2796362"/>
              <a:ext cx="1456447" cy="967563"/>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41ADDB23-E61E-CA1D-DD1D-6D12323FB1C7}"/>
                </a:ext>
              </a:extLst>
            </p:cNvPr>
            <p:cNvSpPr/>
            <p:nvPr/>
          </p:nvSpPr>
          <p:spPr>
            <a:xfrm>
              <a:off x="4550947" y="3799368"/>
              <a:ext cx="2190095" cy="925032"/>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C54A033-0A08-1E9F-5577-97850DEC1D52}"/>
                </a:ext>
              </a:extLst>
            </p:cNvPr>
            <p:cNvSpPr/>
            <p:nvPr/>
          </p:nvSpPr>
          <p:spPr>
            <a:xfrm>
              <a:off x="4550947" y="4724400"/>
              <a:ext cx="2962608" cy="634410"/>
            </a:xfrm>
            <a:prstGeom prst="round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 name="Table 13">
            <a:extLst>
              <a:ext uri="{FF2B5EF4-FFF2-40B4-BE49-F238E27FC236}">
                <a16:creationId xmlns:a16="http://schemas.microsoft.com/office/drawing/2014/main" id="{0AA182CD-C37F-0330-996E-F7C68F1F2D7D}"/>
              </a:ext>
            </a:extLst>
          </p:cNvPr>
          <p:cNvGraphicFramePr>
            <a:graphicFrameLocks noGrp="1"/>
          </p:cNvGraphicFramePr>
          <p:nvPr>
            <p:extLst>
              <p:ext uri="{D42A27DB-BD31-4B8C-83A1-F6EECF244321}">
                <p14:modId xmlns:p14="http://schemas.microsoft.com/office/powerpoint/2010/main" val="1691060245"/>
              </p:ext>
            </p:extLst>
          </p:nvPr>
        </p:nvGraphicFramePr>
        <p:xfrm>
          <a:off x="4763386" y="1414130"/>
          <a:ext cx="7105006" cy="5386218"/>
        </p:xfrm>
        <a:graphic>
          <a:graphicData uri="http://schemas.openxmlformats.org/drawingml/2006/table">
            <a:tbl>
              <a:tblPr bandRow="1"/>
              <a:tblGrid>
                <a:gridCol w="6062838">
                  <a:extLst>
                    <a:ext uri="{9D8B030D-6E8A-4147-A177-3AD203B41FA5}">
                      <a16:colId xmlns:a16="http://schemas.microsoft.com/office/drawing/2014/main" val="3588024384"/>
                    </a:ext>
                  </a:extLst>
                </a:gridCol>
                <a:gridCol w="1042168">
                  <a:extLst>
                    <a:ext uri="{9D8B030D-6E8A-4147-A177-3AD203B41FA5}">
                      <a16:colId xmlns:a16="http://schemas.microsoft.com/office/drawing/2014/main" val="741016499"/>
                    </a:ext>
                  </a:extLst>
                </a:gridCol>
              </a:tblGrid>
              <a:tr h="485544">
                <a:tc>
                  <a:txBody>
                    <a:bodyPr/>
                    <a:lstStyle/>
                    <a:p>
                      <a:pPr algn="l" defTabSz="457200">
                        <a:lnSpc>
                          <a:spcPct val="100000"/>
                        </a:lnSpc>
                        <a:defRPr sz="1800"/>
                      </a:pPr>
                      <a:r>
                        <a:rPr sz="1400" dirty="0">
                          <a:latin typeface="Chulabhorn Likit Text Light" panose="00000400000000000000" pitchFamily="50" charset="-34"/>
                          <a:cs typeface="Chulabhorn Likit Text Light" panose="00000400000000000000" pitchFamily="50" charset="-34"/>
                          <a:sym typeface="Helvetica Neue"/>
                        </a:rPr>
                        <a:t>Information about the food processing industry and innovations in terms of products and processes</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a:latin typeface="Chulabhorn Likit Text Light" panose="00000400000000000000" pitchFamily="50" charset="-34"/>
                          <a:cs typeface="Chulabhorn Likit Text Light" panose="00000400000000000000" pitchFamily="50" charset="-34"/>
                          <a:sym typeface="Helvetica Neue"/>
                        </a:rPr>
                        <a:t>PRIND</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352575089"/>
                  </a:ext>
                </a:extLst>
              </a:tr>
              <a:tr h="485544">
                <a:tc>
                  <a:txBody>
                    <a:bodyPr/>
                    <a:lstStyle/>
                    <a:p>
                      <a:pPr algn="l" defTabSz="457200">
                        <a:lnSpc>
                          <a:spcPct val="100000"/>
                        </a:lnSpc>
                        <a:defRPr sz="1800"/>
                      </a:pPr>
                      <a:r>
                        <a:rPr sz="1400" dirty="0">
                          <a:latin typeface="Chulabhorn Likit Text Light" panose="00000400000000000000" pitchFamily="50" charset="-34"/>
                          <a:cs typeface="Chulabhorn Likit Text Light" panose="00000400000000000000" pitchFamily="50" charset="-34"/>
                          <a:sym typeface="Helvetica Neue"/>
                        </a:rPr>
                        <a:t>Information about the production techniques used in the primary sector</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a:latin typeface="Chulabhorn Likit Text Light" panose="00000400000000000000" pitchFamily="50" charset="-34"/>
                          <a:cs typeface="Chulabhorn Likit Text Light" panose="00000400000000000000" pitchFamily="50" charset="-34"/>
                          <a:sym typeface="Helvetica Neue"/>
                        </a:rPr>
                        <a:t>AGRIC</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541750823"/>
                  </a:ext>
                </a:extLst>
              </a:tr>
              <a:tr h="485544">
                <a:tc>
                  <a:txBody>
                    <a:bodyPr/>
                    <a:lstStyle/>
                    <a:p>
                      <a:pPr algn="l" defTabSz="457200">
                        <a:lnSpc>
                          <a:spcPct val="100000"/>
                        </a:lnSpc>
                        <a:defRPr sz="1800"/>
                      </a:pPr>
                      <a:r>
                        <a:rPr sz="1400" dirty="0">
                          <a:latin typeface="Chulabhorn Likit Text Light" panose="00000400000000000000" pitchFamily="50" charset="-34"/>
                          <a:cs typeface="Chulabhorn Likit Text Light" panose="00000400000000000000" pitchFamily="50" charset="-34"/>
                          <a:sym typeface="Helvetica Neue"/>
                        </a:rPr>
                        <a:t>Information about food regulations, affecting consumer choices and the food industry</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a:latin typeface="Chulabhorn Likit Text Light" panose="00000400000000000000" pitchFamily="50" charset="-34"/>
                          <a:cs typeface="Chulabhorn Likit Text Light" panose="00000400000000000000" pitchFamily="50" charset="-34"/>
                          <a:sym typeface="Helvetica Neue"/>
                        </a:rPr>
                        <a:t>POLIC</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30068225"/>
                  </a:ext>
                </a:extLst>
              </a:tr>
              <a:tr h="485544">
                <a:tc>
                  <a:txBody>
                    <a:bodyPr/>
                    <a:lstStyle/>
                    <a:p>
                      <a:pPr algn="l" defTabSz="457200">
                        <a:lnSpc>
                          <a:spcPct val="100000"/>
                        </a:lnSpc>
                        <a:defRPr sz="1800"/>
                      </a:pPr>
                      <a:r>
                        <a:rPr sz="1400" dirty="0">
                          <a:latin typeface="Chulabhorn Likit Text Light" panose="00000400000000000000" pitchFamily="50" charset="-34"/>
                          <a:cs typeface="Chulabhorn Likit Text Light" panose="00000400000000000000" pitchFamily="50" charset="-34"/>
                          <a:sym typeface="Helvetica Neue"/>
                        </a:rPr>
                        <a:t>Information about food safety issues caused by bacteria and other substances</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a:latin typeface="Chulabhorn Likit Text Light" panose="00000400000000000000" pitchFamily="50" charset="-34"/>
                          <a:cs typeface="Chulabhorn Likit Text Light" panose="00000400000000000000" pitchFamily="50" charset="-34"/>
                          <a:sym typeface="Helvetica Neue"/>
                        </a:rPr>
                        <a:t>FSAFE</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176184111"/>
                  </a:ext>
                </a:extLst>
              </a:tr>
              <a:tr h="413646">
                <a:tc>
                  <a:txBody>
                    <a:bodyPr/>
                    <a:lstStyle/>
                    <a:p>
                      <a:pPr algn="l" defTabSz="457200">
                        <a:lnSpc>
                          <a:spcPct val="100000"/>
                        </a:lnSpc>
                        <a:defRPr sz="1800"/>
                      </a:pPr>
                      <a:r>
                        <a:rPr sz="1400" dirty="0">
                          <a:latin typeface="Chulabhorn Likit Text Light" panose="00000400000000000000" pitchFamily="50" charset="-34"/>
                          <a:cs typeface="Chulabhorn Likit Text Light" panose="00000400000000000000" pitchFamily="50" charset="-34"/>
                          <a:sym typeface="Helvetica Neue"/>
                        </a:rPr>
                        <a:t>Information about lifestyle, food tourism and eating out</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a:latin typeface="Chulabhorn Likit Text Light" panose="00000400000000000000" pitchFamily="50" charset="-34"/>
                          <a:cs typeface="Chulabhorn Likit Text Light" panose="00000400000000000000" pitchFamily="50" charset="-34"/>
                          <a:sym typeface="Helvetica Neue"/>
                        </a:rPr>
                        <a:t>LISTY</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780201192"/>
                  </a:ext>
                </a:extLst>
              </a:tr>
              <a:tr h="485544">
                <a:tc>
                  <a:txBody>
                    <a:bodyPr/>
                    <a:lstStyle/>
                    <a:p>
                      <a:pPr algn="l" defTabSz="457200">
                        <a:lnSpc>
                          <a:spcPct val="100000"/>
                        </a:lnSpc>
                        <a:defRPr sz="1800"/>
                      </a:pPr>
                      <a:r>
                        <a:rPr sz="1400" dirty="0">
                          <a:latin typeface="Chulabhorn Likit Text Light" panose="00000400000000000000" pitchFamily="50" charset="-34"/>
                          <a:cs typeface="Chulabhorn Likit Text Light" panose="00000400000000000000" pitchFamily="50" charset="-34"/>
                          <a:sym typeface="Helvetica Neue"/>
                        </a:rPr>
                        <a:t>Information about Italian and international cuisine, food culture and good living</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a:latin typeface="Chulabhorn Likit Text Light" panose="00000400000000000000" pitchFamily="50" charset="-34"/>
                          <a:cs typeface="Chulabhorn Likit Text Light" panose="00000400000000000000" pitchFamily="50" charset="-34"/>
                          <a:sym typeface="Helvetica Neue"/>
                        </a:rPr>
                        <a:t>COUIS</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518422498"/>
                  </a:ext>
                </a:extLst>
              </a:tr>
              <a:tr h="485544">
                <a:tc>
                  <a:txBody>
                    <a:bodyPr/>
                    <a:lstStyle/>
                    <a:p>
                      <a:pPr algn="l" defTabSz="457200">
                        <a:lnSpc>
                          <a:spcPct val="100000"/>
                        </a:lnSpc>
                        <a:defRPr sz="1800"/>
                      </a:pPr>
                      <a:r>
                        <a:rPr sz="1400">
                          <a:latin typeface="Chulabhorn Likit Text Light" panose="00000400000000000000" pitchFamily="50" charset="-34"/>
                          <a:cs typeface="Chulabhorn Likit Text Light" panose="00000400000000000000" pitchFamily="50" charset="-34"/>
                          <a:sym typeface="Helvetica Neue"/>
                        </a:rPr>
                        <a:t>information about trends, consumption evolution, food fads, and underscoring ethnicity, cultural, social diversity of Italian polulation</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dirty="0">
                          <a:latin typeface="Chulabhorn Likit Text Light" panose="00000400000000000000" pitchFamily="50" charset="-34"/>
                          <a:cs typeface="Chulabhorn Likit Text Light" panose="00000400000000000000" pitchFamily="50" charset="-34"/>
                          <a:sym typeface="Helvetica Neue"/>
                        </a:rPr>
                        <a:t>TREND</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471238382"/>
                  </a:ext>
                </a:extLst>
              </a:tr>
              <a:tr h="485544">
                <a:tc>
                  <a:txBody>
                    <a:bodyPr/>
                    <a:lstStyle/>
                    <a:p>
                      <a:pPr algn="l" defTabSz="457200">
                        <a:lnSpc>
                          <a:spcPct val="100000"/>
                        </a:lnSpc>
                        <a:defRPr sz="1800"/>
                      </a:pPr>
                      <a:r>
                        <a:rPr sz="1400">
                          <a:latin typeface="Chulabhorn Likit Text Light" panose="00000400000000000000" pitchFamily="50" charset="-34"/>
                          <a:cs typeface="Chulabhorn Likit Text Light" panose="00000400000000000000" pitchFamily="50" charset="-34"/>
                          <a:sym typeface="Helvetica Neue"/>
                        </a:rPr>
                        <a:t>Information about tradition, regional typical products and quality foods that are disappearing from the litalian market</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dirty="0">
                          <a:latin typeface="Chulabhorn Likit Text Light" panose="00000400000000000000" pitchFamily="50" charset="-34"/>
                          <a:cs typeface="Chulabhorn Likit Text Light" panose="00000400000000000000" pitchFamily="50" charset="-34"/>
                          <a:sym typeface="Helvetica Neue"/>
                        </a:rPr>
                        <a:t>TRADI</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963175087"/>
                  </a:ext>
                </a:extLst>
              </a:tr>
              <a:tr h="413646">
                <a:tc>
                  <a:txBody>
                    <a:bodyPr/>
                    <a:lstStyle/>
                    <a:p>
                      <a:pPr algn="l" defTabSz="457200">
                        <a:lnSpc>
                          <a:spcPct val="100000"/>
                        </a:lnSpc>
                        <a:defRPr sz="1800"/>
                      </a:pPr>
                      <a:r>
                        <a:rPr sz="1400">
                          <a:latin typeface="Chulabhorn Likit Text Light" panose="00000400000000000000" pitchFamily="50" charset="-34"/>
                          <a:cs typeface="Chulabhorn Likit Text Light" panose="00000400000000000000" pitchFamily="50" charset="-34"/>
                          <a:sym typeface="Helvetica Neue"/>
                        </a:rPr>
                        <a:t>Information about food containing anti ageing properties</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dirty="0">
                          <a:latin typeface="Chulabhorn Likit Text Light" panose="00000400000000000000" pitchFamily="50" charset="-34"/>
                          <a:cs typeface="Chulabhorn Likit Text Light" panose="00000400000000000000" pitchFamily="50" charset="-34"/>
                          <a:sym typeface="Helvetica Neue"/>
                        </a:rPr>
                        <a:t>ANTIA</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564499621"/>
                  </a:ext>
                </a:extLst>
              </a:tr>
              <a:tr h="485544">
                <a:tc>
                  <a:txBody>
                    <a:bodyPr/>
                    <a:lstStyle/>
                    <a:p>
                      <a:pPr algn="l" defTabSz="457200">
                        <a:lnSpc>
                          <a:spcPct val="100000"/>
                        </a:lnSpc>
                        <a:defRPr sz="1800"/>
                      </a:pPr>
                      <a:r>
                        <a:rPr sz="1400">
                          <a:latin typeface="Chulabhorn Likit Text Light" panose="00000400000000000000" pitchFamily="50" charset="-34"/>
                          <a:cs typeface="Chulabhorn Likit Text Light" panose="00000400000000000000" pitchFamily="50" charset="-34"/>
                          <a:sym typeface="Helvetica Neue"/>
                        </a:rPr>
                        <a:t>Information about health risks caused by obesity, anorexia nervosa bulimia and other illesses liked to food</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dirty="0">
                          <a:latin typeface="Chulabhorn Likit Text Light" panose="00000400000000000000" pitchFamily="50" charset="-34"/>
                          <a:cs typeface="Chulabhorn Likit Text Light" panose="00000400000000000000" pitchFamily="50" charset="-34"/>
                          <a:sym typeface="Helvetica Neue"/>
                        </a:rPr>
                        <a:t>HEALT</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2579710044"/>
                  </a:ext>
                </a:extLst>
              </a:tr>
              <a:tr h="413646">
                <a:tc>
                  <a:txBody>
                    <a:bodyPr/>
                    <a:lstStyle/>
                    <a:p>
                      <a:pPr algn="l" defTabSz="457200">
                        <a:lnSpc>
                          <a:spcPct val="100000"/>
                        </a:lnSpc>
                        <a:defRPr sz="1800"/>
                      </a:pPr>
                      <a:r>
                        <a:rPr sz="1400">
                          <a:latin typeface="Chulabhorn Likit Text Light" panose="00000400000000000000" pitchFamily="50" charset="-34"/>
                          <a:cs typeface="Chulabhorn Likit Text Light" panose="00000400000000000000" pitchFamily="50" charset="-34"/>
                          <a:sym typeface="Helvetica Neue"/>
                        </a:rPr>
                        <a:t>Information about foods related to health and beauty</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tc>
                  <a:txBody>
                    <a:bodyPr/>
                    <a:lstStyle/>
                    <a:p>
                      <a:pPr algn="ctr" defTabSz="457200">
                        <a:lnSpc>
                          <a:spcPct val="100000"/>
                        </a:lnSpc>
                        <a:defRPr sz="1800"/>
                      </a:pPr>
                      <a:r>
                        <a:rPr sz="1400" b="1" dirty="0">
                          <a:latin typeface="Chulabhorn Likit Text Light" panose="00000400000000000000" pitchFamily="50" charset="-34"/>
                          <a:cs typeface="Chulabhorn Likit Text Light" panose="00000400000000000000" pitchFamily="50" charset="-34"/>
                          <a:sym typeface="Helvetica Neue"/>
                        </a:rPr>
                        <a:t>BEAUT</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9EBF5"/>
                    </a:solidFill>
                  </a:tcPr>
                </a:tc>
                <a:extLst>
                  <a:ext uri="{0D108BD9-81ED-4DB2-BD59-A6C34878D82A}">
                    <a16:rowId xmlns:a16="http://schemas.microsoft.com/office/drawing/2014/main" val="3790416971"/>
                  </a:ext>
                </a:extLst>
              </a:tr>
            </a:tbl>
          </a:graphicData>
        </a:graphic>
      </p:graphicFrame>
      <p:sp>
        <p:nvSpPr>
          <p:cNvPr id="15" name="Rectangle: Rounded Corners 14">
            <a:extLst>
              <a:ext uri="{FF2B5EF4-FFF2-40B4-BE49-F238E27FC236}">
                <a16:creationId xmlns:a16="http://schemas.microsoft.com/office/drawing/2014/main" id="{1E01D018-CF6D-96C5-1B93-5FE487C4B68B}"/>
              </a:ext>
            </a:extLst>
          </p:cNvPr>
          <p:cNvSpPr/>
          <p:nvPr/>
        </p:nvSpPr>
        <p:spPr>
          <a:xfrm>
            <a:off x="4667692" y="1376172"/>
            <a:ext cx="7304781" cy="205282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76DCB4BC-5A02-AD5D-A859-F280642FCBE2}"/>
              </a:ext>
            </a:extLst>
          </p:cNvPr>
          <p:cNvSpPr/>
          <p:nvPr/>
        </p:nvSpPr>
        <p:spPr>
          <a:xfrm>
            <a:off x="4667692" y="3466958"/>
            <a:ext cx="7304781" cy="2014870"/>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D08B8A5-356F-001D-54BE-23D7CE4A6A46}"/>
              </a:ext>
            </a:extLst>
          </p:cNvPr>
          <p:cNvSpPr/>
          <p:nvPr/>
        </p:nvSpPr>
        <p:spPr>
          <a:xfrm>
            <a:off x="4663498" y="5519786"/>
            <a:ext cx="7304781" cy="1318520"/>
          </a:xfrm>
          <a:prstGeom prst="round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67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B24A-C9FF-12D1-AFE5-92A19C206A02}"/>
              </a:ext>
            </a:extLst>
          </p:cNvPr>
          <p:cNvSpPr>
            <a:spLocks noGrp="1"/>
          </p:cNvSpPr>
          <p:nvPr>
            <p:ph type="title"/>
          </p:nvPr>
        </p:nvSpPr>
        <p:spPr/>
        <p:txBody>
          <a:bodyPr/>
          <a:lstStyle/>
          <a:p>
            <a:r>
              <a:rPr lang="en-US" dirty="0"/>
              <a:t>Factor analysis: Scores…</a:t>
            </a:r>
            <a:endParaRPr lang="en-GB" dirty="0"/>
          </a:p>
        </p:txBody>
      </p:sp>
      <p:sp>
        <p:nvSpPr>
          <p:cNvPr id="4" name="Slide Number Placeholder 3">
            <a:extLst>
              <a:ext uri="{FF2B5EF4-FFF2-40B4-BE49-F238E27FC236}">
                <a16:creationId xmlns:a16="http://schemas.microsoft.com/office/drawing/2014/main" id="{49D80BC1-3A75-037C-7237-BB24891DF049}"/>
              </a:ext>
            </a:extLst>
          </p:cNvPr>
          <p:cNvSpPr>
            <a:spLocks noGrp="1"/>
          </p:cNvSpPr>
          <p:nvPr>
            <p:ph type="sldNum" sz="quarter" idx="12"/>
          </p:nvPr>
        </p:nvSpPr>
        <p:spPr/>
        <p:txBody>
          <a:bodyPr/>
          <a:lstStyle/>
          <a:p>
            <a:pPr rtl="0"/>
            <a:fld id="{401CF334-2D5C-4859-84A6-CA7E6E43FAEB}" type="slidenum">
              <a:rPr lang="en-GB" noProof="0" smtClean="0"/>
              <a:t>22</a:t>
            </a:fld>
            <a:endParaRPr lang="en-GB" noProof="0" dirty="0"/>
          </a:p>
        </p:txBody>
      </p:sp>
      <p:pic>
        <p:nvPicPr>
          <p:cNvPr id="8" name="Picture 7">
            <a:extLst>
              <a:ext uri="{FF2B5EF4-FFF2-40B4-BE49-F238E27FC236}">
                <a16:creationId xmlns:a16="http://schemas.microsoft.com/office/drawing/2014/main" id="{9B518791-5B87-678A-45BB-F8BEC8B8AA70}"/>
              </a:ext>
            </a:extLst>
          </p:cNvPr>
          <p:cNvPicPr>
            <a:picLocks noChangeAspect="1"/>
          </p:cNvPicPr>
          <p:nvPr/>
        </p:nvPicPr>
        <p:blipFill>
          <a:blip r:embed="rId2"/>
          <a:stretch>
            <a:fillRect/>
          </a:stretch>
        </p:blipFill>
        <p:spPr>
          <a:xfrm>
            <a:off x="784066" y="1911096"/>
            <a:ext cx="4401164" cy="3781953"/>
          </a:xfrm>
          <a:prstGeom prst="rect">
            <a:avLst/>
          </a:prstGeom>
        </p:spPr>
      </p:pic>
      <p:sp>
        <p:nvSpPr>
          <p:cNvPr id="10" name="TextBox 9">
            <a:extLst>
              <a:ext uri="{FF2B5EF4-FFF2-40B4-BE49-F238E27FC236}">
                <a16:creationId xmlns:a16="http://schemas.microsoft.com/office/drawing/2014/main" id="{512CEC90-917C-655C-0213-393FD836EF83}"/>
              </a:ext>
            </a:extLst>
          </p:cNvPr>
          <p:cNvSpPr txBox="1"/>
          <p:nvPr/>
        </p:nvSpPr>
        <p:spPr>
          <a:xfrm>
            <a:off x="5555605" y="2442726"/>
            <a:ext cx="6179289" cy="3098284"/>
          </a:xfrm>
          <a:prstGeom prst="rect">
            <a:avLst/>
          </a:prstGeom>
          <a:noFill/>
        </p:spPr>
        <p:txBody>
          <a:bodyPr wrap="square">
            <a:spAutoFit/>
          </a:bodyPr>
          <a:lstStyle/>
          <a:p>
            <a:pPr>
              <a:spcAft>
                <a:spcPts val="800"/>
              </a:spcAft>
            </a:pPr>
            <a:r>
              <a:rPr lang="en-GB" dirty="0"/>
              <a:t> Save as variables</a:t>
            </a:r>
          </a:p>
          <a:p>
            <a:pPr marL="285750" indent="-28575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เมื่อเลือกทางเลือกนี้จะเป็นการ </a:t>
            </a:r>
            <a:r>
              <a:rPr lang="en-GB" dirty="0">
                <a:latin typeface="Chulabhorn Likit Text Light" panose="00000400000000000000" pitchFamily="50" charset="-34"/>
                <a:cs typeface="Chulabhorn Likit Text Light" panose="00000400000000000000" pitchFamily="50" charset="-34"/>
              </a:rPr>
              <a:t>save Factor score </a:t>
            </a:r>
            <a:r>
              <a:rPr lang="th-TH" dirty="0">
                <a:latin typeface="Chulabhorn Likit Text Light" panose="00000400000000000000" pitchFamily="50" charset="-34"/>
                <a:cs typeface="Chulabhorn Likit Text Light" panose="00000400000000000000" pitchFamily="50" charset="-34"/>
              </a:rPr>
              <a:t>ในรูปของตัวแปร</a:t>
            </a:r>
            <a:r>
              <a:rPr lang="en-US" dirty="0">
                <a:latin typeface="Chulabhorn Likit Text Light" panose="00000400000000000000" pitchFamily="50" charset="-34"/>
                <a:cs typeface="Chulabhorn Likit Text Light" panose="00000400000000000000" pitchFamily="50" charset="-34"/>
              </a:rPr>
              <a:t> (1 factor = 1 new variable)</a:t>
            </a:r>
            <a:endParaRPr lang="th-TH" dirty="0">
              <a:latin typeface="Chulabhorn Likit Text Light" panose="00000400000000000000" pitchFamily="50" charset="-34"/>
              <a:cs typeface="Chulabhorn Likit Text Light" panose="00000400000000000000" pitchFamily="50" charset="-34"/>
            </a:endParaRPr>
          </a:p>
          <a:p>
            <a:pPr marL="285750"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Factor score </a:t>
            </a:r>
            <a:r>
              <a:rPr lang="th-TH" dirty="0">
                <a:latin typeface="Chulabhorn Likit Text Light" panose="00000400000000000000" pitchFamily="50" charset="-34"/>
                <a:cs typeface="Chulabhorn Likit Text Light" panose="00000400000000000000" pitchFamily="50" charset="-34"/>
              </a:rPr>
              <a:t>มีวิธีการคำนวณให้เลือก 3 วิธี </a:t>
            </a:r>
            <a:endParaRPr lang="en-US"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en-GB" b="1" dirty="0">
                <a:solidFill>
                  <a:srgbClr val="FF0000"/>
                </a:solidFill>
                <a:latin typeface="Chulabhorn Likit Text Light" panose="00000400000000000000" pitchFamily="50" charset="-34"/>
                <a:cs typeface="Chulabhorn Likit Text Light" panose="00000400000000000000" pitchFamily="50" charset="-34"/>
              </a:rPr>
              <a:t>Regression</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โดยวิธีนี้ให้ค่าแปรปรวนเท่ากับ (สัมประสิทธิ์สหสัมพันธ์ระหว่างค่า </a:t>
            </a:r>
            <a:r>
              <a:rPr lang="en-GB" dirty="0">
                <a:latin typeface="Chulabhorn Likit Text Light" panose="00000400000000000000" pitchFamily="50" charset="-34"/>
                <a:cs typeface="Chulabhorn Likit Text Light" panose="00000400000000000000" pitchFamily="50" charset="-34"/>
              </a:rPr>
              <a:t>Factor score </a:t>
            </a:r>
            <a:r>
              <a:rPr lang="th-TH" dirty="0">
                <a:latin typeface="Chulabhorn Likit Text Light" panose="00000400000000000000" pitchFamily="50" charset="-34"/>
                <a:cs typeface="Chulabhorn Likit Text Light" panose="00000400000000000000" pitchFamily="50" charset="-34"/>
              </a:rPr>
              <a:t>ที่ประมาณได้กับค่า </a:t>
            </a:r>
            <a:r>
              <a:rPr lang="en-GB" dirty="0">
                <a:latin typeface="Chulabhorn Likit Text Light" panose="00000400000000000000" pitchFamily="50" charset="-34"/>
                <a:cs typeface="Chulabhorn Likit Text Light" panose="00000400000000000000" pitchFamily="50" charset="-34"/>
              </a:rPr>
              <a:t>Factor score </a:t>
            </a:r>
            <a:r>
              <a:rPr lang="th-TH" dirty="0">
                <a:latin typeface="Chulabhorn Likit Text Light" panose="00000400000000000000" pitchFamily="50" charset="-34"/>
                <a:cs typeface="Chulabhorn Likit Text Light" panose="00000400000000000000" pitchFamily="50" charset="-34"/>
              </a:rPr>
              <a:t>จริง)</a:t>
            </a:r>
            <a:endParaRPr lang="en-US" dirty="0">
              <a:latin typeface="Chulabhorn Likit Text Light" panose="00000400000000000000" pitchFamily="50" charset="-34"/>
              <a:cs typeface="Chulabhorn Likit Text Light" panose="00000400000000000000" pitchFamily="50" charset="-34"/>
            </a:endParaRPr>
          </a:p>
          <a:p>
            <a:pPr marL="742950" lvl="1"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Bartlett</a:t>
            </a:r>
          </a:p>
          <a:p>
            <a:pPr marL="742950" lvl="1" indent="-285750">
              <a:spcAft>
                <a:spcPts val="800"/>
              </a:spcAft>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Anderson-Rubin</a:t>
            </a:r>
          </a:p>
        </p:txBody>
      </p:sp>
    </p:spTree>
    <p:extLst>
      <p:ext uri="{BB962C8B-B14F-4D97-AF65-F5344CB8AC3E}">
        <p14:creationId xmlns:p14="http://schemas.microsoft.com/office/powerpoint/2010/main" val="163327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0920-C896-F65A-C1FA-246E304D4818}"/>
              </a:ext>
            </a:extLst>
          </p:cNvPr>
          <p:cNvSpPr>
            <a:spLocks noGrp="1"/>
          </p:cNvSpPr>
          <p:nvPr>
            <p:ph type="title"/>
          </p:nvPr>
        </p:nvSpPr>
        <p:spPr/>
        <p:txBody>
          <a:bodyPr>
            <a:normAutofit/>
          </a:bodyPr>
          <a:lstStyle/>
          <a:p>
            <a:r>
              <a:rPr lang="en-GB" dirty="0"/>
              <a:t>Limitations of EFA </a:t>
            </a:r>
          </a:p>
        </p:txBody>
      </p:sp>
      <p:sp>
        <p:nvSpPr>
          <p:cNvPr id="4" name="Slide Number Placeholder 3">
            <a:extLst>
              <a:ext uri="{FF2B5EF4-FFF2-40B4-BE49-F238E27FC236}">
                <a16:creationId xmlns:a16="http://schemas.microsoft.com/office/drawing/2014/main" id="{013AF5BA-9A49-4B1E-D0F6-12E4FDCB5860}"/>
              </a:ext>
            </a:extLst>
          </p:cNvPr>
          <p:cNvSpPr>
            <a:spLocks noGrp="1"/>
          </p:cNvSpPr>
          <p:nvPr>
            <p:ph type="sldNum" sz="quarter" idx="12"/>
          </p:nvPr>
        </p:nvSpPr>
        <p:spPr/>
        <p:txBody>
          <a:bodyPr/>
          <a:lstStyle/>
          <a:p>
            <a:pPr rtl="0"/>
            <a:fld id="{401CF334-2D5C-4859-84A6-CA7E6E43FAEB}" type="slidenum">
              <a:rPr lang="en-GB" noProof="0" smtClean="0"/>
              <a:t>23</a:t>
            </a:fld>
            <a:endParaRPr lang="en-GB" noProof="0" dirty="0"/>
          </a:p>
        </p:txBody>
      </p:sp>
      <p:graphicFrame>
        <p:nvGraphicFramePr>
          <p:cNvPr id="5" name="Diagram 4">
            <a:extLst>
              <a:ext uri="{FF2B5EF4-FFF2-40B4-BE49-F238E27FC236}">
                <a16:creationId xmlns:a16="http://schemas.microsoft.com/office/drawing/2014/main" id="{0FB14D3D-1B75-5FF2-8C51-699B3D7BD7CC}"/>
              </a:ext>
            </a:extLst>
          </p:cNvPr>
          <p:cNvGraphicFramePr/>
          <p:nvPr>
            <p:extLst>
              <p:ext uri="{D42A27DB-BD31-4B8C-83A1-F6EECF244321}">
                <p14:modId xmlns:p14="http://schemas.microsoft.com/office/powerpoint/2010/main" val="1759879086"/>
              </p:ext>
            </p:extLst>
          </p:nvPr>
        </p:nvGraphicFramePr>
        <p:xfrm>
          <a:off x="2032000" y="1911096"/>
          <a:ext cx="9312940" cy="459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17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6AFC31-478E-AC90-13A1-CC00940F8D89}"/>
              </a:ext>
            </a:extLst>
          </p:cNvPr>
          <p:cNvSpPr>
            <a:spLocks noGrp="1"/>
          </p:cNvSpPr>
          <p:nvPr>
            <p:ph type="ctrTitle"/>
          </p:nvPr>
        </p:nvSpPr>
        <p:spPr>
          <a:xfrm>
            <a:off x="609600" y="1446029"/>
            <a:ext cx="11277600" cy="2413006"/>
          </a:xfrm>
        </p:spPr>
        <p:txBody>
          <a:bodyPr>
            <a:normAutofit/>
          </a:bodyPr>
          <a:lstStyle/>
          <a:p>
            <a:r>
              <a:rPr lang="th-TH" sz="6000" dirty="0"/>
              <a:t>การวิเคราะห์จัดกลุ่ม</a:t>
            </a:r>
            <a:br>
              <a:rPr lang="th-TH" dirty="0"/>
            </a:br>
            <a:r>
              <a:rPr lang="th-TH" dirty="0"/>
              <a:t>(</a:t>
            </a:r>
            <a:r>
              <a:rPr lang="en-GB" noProof="0" dirty="0"/>
              <a:t>Cluster analysis</a:t>
            </a:r>
            <a:r>
              <a:rPr lang="th-TH" noProof="0" dirty="0"/>
              <a:t>)</a:t>
            </a:r>
            <a:endParaRPr lang="en-GB" noProof="0" dirty="0"/>
          </a:p>
        </p:txBody>
      </p:sp>
      <p:sp>
        <p:nvSpPr>
          <p:cNvPr id="5" name="Slide Number Placeholder 4">
            <a:extLst>
              <a:ext uri="{FF2B5EF4-FFF2-40B4-BE49-F238E27FC236}">
                <a16:creationId xmlns:a16="http://schemas.microsoft.com/office/drawing/2014/main" id="{BA187C65-088E-3525-58D7-45F59B25638D}"/>
              </a:ext>
            </a:extLst>
          </p:cNvPr>
          <p:cNvSpPr>
            <a:spLocks noGrp="1"/>
          </p:cNvSpPr>
          <p:nvPr>
            <p:ph type="sldNum" sz="quarter" idx="12"/>
          </p:nvPr>
        </p:nvSpPr>
        <p:spPr/>
        <p:txBody>
          <a:bodyPr/>
          <a:lstStyle/>
          <a:p>
            <a:pPr rtl="0"/>
            <a:fld id="{401CF334-2D5C-4859-84A6-CA7E6E43FAEB}" type="slidenum">
              <a:rPr lang="en-GB" noProof="0" smtClean="0"/>
              <a:t>24</a:t>
            </a:fld>
            <a:endParaRPr lang="en-GB" noProof="0" dirty="0"/>
          </a:p>
        </p:txBody>
      </p:sp>
      <p:sp>
        <p:nvSpPr>
          <p:cNvPr id="2" name="Subtitle 2">
            <a:extLst>
              <a:ext uri="{FF2B5EF4-FFF2-40B4-BE49-F238E27FC236}">
                <a16:creationId xmlns:a16="http://schemas.microsoft.com/office/drawing/2014/main" id="{FF45F9AF-3785-45D4-D083-24F89AE4909C}"/>
              </a:ext>
            </a:extLst>
          </p:cNvPr>
          <p:cNvSpPr txBox="1">
            <a:spLocks/>
          </p:cNvSpPr>
          <p:nvPr/>
        </p:nvSpPr>
        <p:spPr>
          <a:xfrm>
            <a:off x="661116" y="4199340"/>
            <a:ext cx="6604000" cy="1752600"/>
          </a:xfrm>
          <a:prstGeom prst="rect">
            <a:avLst/>
          </a:prstGeom>
        </p:spPr>
        <p:txBody>
          <a:bodyPr vert="horz" rtlCol="0">
            <a:normAutofit/>
          </a:bodyPr>
          <a:lstStyle>
            <a:lvl1pPr marL="64008" indent="0" algn="l" rtl="0" eaLnBrk="1" latinLnBrk="0" hangingPunct="1">
              <a:spcBef>
                <a:spcPts val="300"/>
              </a:spcBef>
              <a:buClr>
                <a:schemeClr val="accent3">
                  <a:lumMod val="75000"/>
                </a:schemeClr>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lumMod val="75000"/>
                </a:schemeClr>
              </a:buClr>
              <a:buFont typeface="Georgia"/>
              <a:buNone/>
              <a:defRPr kumimoji="0" sz="2600" kern="1200">
                <a:solidFill>
                  <a:schemeClr val="tx2"/>
                </a:solidFill>
                <a:latin typeface="+mn-lt"/>
                <a:ea typeface="+mn-ea"/>
                <a:cs typeface="+mn-cs"/>
              </a:defRPr>
            </a:lvl2pPr>
            <a:lvl3pPr marL="914400" indent="0" algn="ctr" rtl="0" eaLnBrk="1" latinLnBrk="0" hangingPunct="1">
              <a:spcBef>
                <a:spcPts val="300"/>
              </a:spcBef>
              <a:buClr>
                <a:schemeClr val="accent1">
                  <a:lumMod val="50000"/>
                </a:schemeClr>
              </a:buClr>
              <a:buFont typeface="Wingdings 2" panose="05020102010507070707" pitchFamily="18" charset="2"/>
              <a:buNone/>
              <a:defRPr kumimoji="0" sz="2400" kern="1200">
                <a:solidFill>
                  <a:schemeClr val="tx2"/>
                </a:solidFill>
                <a:latin typeface="+mn-lt"/>
                <a:ea typeface="+mn-ea"/>
                <a:cs typeface="+mn-cs"/>
              </a:defRPr>
            </a:lvl3pPr>
            <a:lvl4pPr marL="1371600" indent="0" algn="ctr" rtl="0" eaLnBrk="1" latinLnBrk="0" hangingPunct="1">
              <a:spcBef>
                <a:spcPts val="300"/>
              </a:spcBef>
              <a:buClr>
                <a:schemeClr val="accent1">
                  <a:lumMod val="50000"/>
                </a:schemeClr>
              </a:buClr>
              <a:buFont typeface="Wingdings 2" panose="05020102010507070707" pitchFamily="18" charset="2"/>
              <a:buNone/>
              <a:defRPr kumimoji="0" sz="2200" kern="1200">
                <a:solidFill>
                  <a:schemeClr val="tx2"/>
                </a:solidFill>
                <a:latin typeface="+mn-lt"/>
                <a:ea typeface="+mn-ea"/>
                <a:cs typeface="+mn-cs"/>
              </a:defRPr>
            </a:lvl4pPr>
            <a:lvl5pPr marL="1828800" indent="0" algn="ctr" rtl="0" eaLnBrk="1" latinLnBrk="0" hangingPunct="1">
              <a:spcBef>
                <a:spcPts val="300"/>
              </a:spcBef>
              <a:buClr>
                <a:schemeClr val="accent1">
                  <a:lumMod val="50000"/>
                </a:schemeClr>
              </a:buClr>
              <a:buFont typeface="Wingdings 2" panose="05020102010507070707" pitchFamily="18" charset="2"/>
              <a:buNone/>
              <a:defRPr kumimoji="0" sz="2000" kern="1200">
                <a:solidFill>
                  <a:schemeClr val="tx2"/>
                </a:solidFill>
                <a:latin typeface="+mn-lt"/>
                <a:ea typeface="+mn-ea"/>
                <a:cs typeface="+mn-cs"/>
              </a:defRPr>
            </a:lvl5pPr>
            <a:lvl6pPr marL="2286000" indent="0" algn="ctr" rtl="0" eaLnBrk="1" latinLnBrk="0" hangingPunct="1">
              <a:spcBef>
                <a:spcPts val="300"/>
              </a:spcBef>
              <a:buClr>
                <a:schemeClr val="accent1">
                  <a:lumMod val="50000"/>
                </a:schemeClr>
              </a:buClr>
              <a:buFont typeface="Wingdings 2" panose="05020102010507070707" pitchFamily="18" charset="2"/>
              <a:buNone/>
              <a:defRPr kumimoji="0" sz="1800" kern="1200">
                <a:solidFill>
                  <a:schemeClr val="tx2"/>
                </a:solidFill>
                <a:latin typeface="+mn-lt"/>
                <a:ea typeface="+mn-ea"/>
                <a:cs typeface="+mn-cs"/>
              </a:defRPr>
            </a:lvl6pPr>
            <a:lvl7pPr marL="2743200" indent="0" algn="ctr" rtl="0" eaLnBrk="1" latinLnBrk="0" hangingPunct="1">
              <a:spcBef>
                <a:spcPts val="300"/>
              </a:spcBef>
              <a:buClr>
                <a:schemeClr val="accent1">
                  <a:lumMod val="50000"/>
                </a:schemeClr>
              </a:buClr>
              <a:buFont typeface="Wingdings 2" panose="05020102010507070707" pitchFamily="18" charset="2"/>
              <a:buNone/>
              <a:defRPr kumimoji="0" sz="1600" kern="1200">
                <a:solidFill>
                  <a:schemeClr val="tx2"/>
                </a:solidFill>
                <a:latin typeface="+mn-lt"/>
                <a:ea typeface="+mn-ea"/>
                <a:cs typeface="+mn-cs"/>
              </a:defRPr>
            </a:lvl7pPr>
            <a:lvl8pPr marL="3200400" indent="0" algn="ctr" rtl="0" eaLnBrk="1" latinLnBrk="0" hangingPunct="1">
              <a:spcBef>
                <a:spcPts val="300"/>
              </a:spcBef>
              <a:buClr>
                <a:schemeClr val="accent1">
                  <a:lumMod val="50000"/>
                </a:schemeClr>
              </a:buClr>
              <a:buFont typeface="Wingdings 2" panose="05020102010507070707" pitchFamily="18" charset="2"/>
              <a:buNone/>
              <a:defRPr kumimoji="0" sz="1500" kern="1200">
                <a:solidFill>
                  <a:schemeClr val="tx2"/>
                </a:solidFill>
                <a:latin typeface="+mn-lt"/>
                <a:ea typeface="+mn-ea"/>
                <a:cs typeface="+mn-cs"/>
              </a:defRPr>
            </a:lvl8pPr>
            <a:lvl9pPr marL="3657600" indent="0" algn="ctr" rtl="0" eaLnBrk="1" latinLnBrk="0" hangingPunct="1">
              <a:spcBef>
                <a:spcPts val="300"/>
              </a:spcBef>
              <a:buClr>
                <a:schemeClr val="accent1">
                  <a:lumMod val="50000"/>
                </a:schemeClr>
              </a:buClr>
              <a:buFont typeface="Wingdings 2" panose="05020102010507070707" pitchFamily="18" charset="2"/>
              <a:buNone/>
              <a:defRPr kumimoji="0" sz="1400" kern="1200" baseline="0">
                <a:solidFill>
                  <a:schemeClr val="tx2"/>
                </a:solidFill>
                <a:latin typeface="+mn-lt"/>
                <a:ea typeface="+mn-ea"/>
                <a:cs typeface="+mn-cs"/>
              </a:defRPr>
            </a:lvl9pPr>
          </a:lstStyle>
          <a:p>
            <a:r>
              <a:rPr lang="en-GB" sz="3200" dirty="0"/>
              <a:t>Assist. Prof. </a:t>
            </a:r>
            <a:r>
              <a:rPr lang="en-GB" sz="3200" dirty="0" err="1"/>
              <a:t>Dr.Winai</a:t>
            </a:r>
            <a:r>
              <a:rPr lang="en-GB" sz="3200" dirty="0"/>
              <a:t> Nadee</a:t>
            </a:r>
          </a:p>
        </p:txBody>
      </p:sp>
    </p:spTree>
    <p:extLst>
      <p:ext uri="{BB962C8B-B14F-4D97-AF65-F5344CB8AC3E}">
        <p14:creationId xmlns:p14="http://schemas.microsoft.com/office/powerpoint/2010/main" val="20155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79B3-8BD8-79A3-B600-A5953C89C22E}"/>
              </a:ext>
            </a:extLst>
          </p:cNvPr>
          <p:cNvSpPr>
            <a:spLocks noGrp="1"/>
          </p:cNvSpPr>
          <p:nvPr>
            <p:ph type="title"/>
          </p:nvPr>
        </p:nvSpPr>
        <p:spPr/>
        <p:txBody>
          <a:bodyPr/>
          <a:lstStyle/>
          <a:p>
            <a:r>
              <a:rPr lang="th-TH" dirty="0"/>
              <a:t>ความหมายของการวิเคราะห์จัดกลุ่ม </a:t>
            </a:r>
            <a:endParaRPr lang="en-GB" dirty="0"/>
          </a:p>
        </p:txBody>
      </p:sp>
      <p:sp>
        <p:nvSpPr>
          <p:cNvPr id="3" name="Content Placeholder 2">
            <a:extLst>
              <a:ext uri="{FF2B5EF4-FFF2-40B4-BE49-F238E27FC236}">
                <a16:creationId xmlns:a16="http://schemas.microsoft.com/office/drawing/2014/main" id="{ED42A2AA-DC4C-E72F-42DD-01B668367315}"/>
              </a:ext>
            </a:extLst>
          </p:cNvPr>
          <p:cNvSpPr>
            <a:spLocks noGrp="1"/>
          </p:cNvSpPr>
          <p:nvPr>
            <p:ph idx="1"/>
          </p:nvPr>
        </p:nvSpPr>
        <p:spPr/>
        <p:txBody>
          <a:bodyPr>
            <a:normAutofit/>
          </a:bodyPr>
          <a:lstStyle/>
          <a:p>
            <a:pPr>
              <a:spcBef>
                <a:spcPts val="0"/>
              </a:spcBef>
              <a:spcAft>
                <a:spcPts val="1000"/>
              </a:spcAft>
            </a:pPr>
            <a:r>
              <a:rPr lang="th-TH" sz="2400" dirty="0"/>
              <a:t>การจัด </a:t>
            </a:r>
            <a:r>
              <a:rPr lang="en-US" sz="2400" dirty="0"/>
              <a:t>case: </a:t>
            </a:r>
            <a:r>
              <a:rPr lang="th-TH" sz="2400" dirty="0"/>
              <a:t>คน สัตว์ สิ่งของ หรือองค์กร ฯลฯ เป็นการจัดตัวแปรออกเป็นกลุ่มย่อยตั้งแต่ </a:t>
            </a:r>
            <a:r>
              <a:rPr lang="en-US" sz="2400" dirty="0"/>
              <a:t>2 </a:t>
            </a:r>
            <a:r>
              <a:rPr lang="th-TH" sz="2400" dirty="0"/>
              <a:t>กลุ่มขึ้นไป </a:t>
            </a:r>
            <a:endParaRPr lang="en-US" sz="2400" dirty="0"/>
          </a:p>
          <a:p>
            <a:pPr lvl="1">
              <a:spcBef>
                <a:spcPts val="0"/>
              </a:spcBef>
              <a:spcAft>
                <a:spcPts val="1000"/>
              </a:spcAft>
            </a:pPr>
            <a:r>
              <a:rPr lang="th-TH" sz="2400" dirty="0"/>
              <a:t>กลุ่ม</a:t>
            </a:r>
            <a:r>
              <a:rPr lang="en-US" sz="2400" dirty="0"/>
              <a:t> </a:t>
            </a:r>
            <a:r>
              <a:rPr lang="th-TH" sz="2400" dirty="0"/>
              <a:t>(</a:t>
            </a:r>
            <a:r>
              <a:rPr lang="en-US" sz="2400" dirty="0"/>
              <a:t>cluster) </a:t>
            </a:r>
            <a:r>
              <a:rPr lang="th-TH" sz="2400" dirty="0"/>
              <a:t>เดียวกันจะมี </a:t>
            </a:r>
            <a:r>
              <a:rPr lang="en-US" sz="2400" dirty="0"/>
              <a:t>case </a:t>
            </a:r>
            <a:r>
              <a:rPr lang="th-TH" sz="2400" dirty="0"/>
              <a:t>คล้าย ๆ กัน </a:t>
            </a:r>
          </a:p>
          <a:p>
            <a:pPr lvl="1">
              <a:spcBef>
                <a:spcPts val="0"/>
              </a:spcBef>
              <a:spcAft>
                <a:spcPts val="1000"/>
              </a:spcAft>
            </a:pPr>
            <a:r>
              <a:rPr lang="en-US" sz="2400" dirty="0"/>
              <a:t>case </a:t>
            </a:r>
            <a:r>
              <a:rPr lang="th-TH" sz="2400" dirty="0"/>
              <a:t>ที่ต่างกันจะอยู่คนละกลุ่มกัน</a:t>
            </a:r>
          </a:p>
          <a:p>
            <a:pPr>
              <a:spcBef>
                <a:spcPts val="0"/>
              </a:spcBef>
              <a:spcAft>
                <a:spcPts val="1000"/>
              </a:spcAft>
            </a:pPr>
            <a:r>
              <a:rPr lang="th-TH" sz="2400" dirty="0"/>
              <a:t>นิยมใช้จัดกลุ่มและสร้าง </a:t>
            </a:r>
            <a:r>
              <a:rPr lang="en-US" sz="2400" dirty="0"/>
              <a:t>profile of </a:t>
            </a:r>
            <a:r>
              <a:rPr lang="en-US" sz="2400" dirty="0" err="1"/>
              <a:t>reponses</a:t>
            </a:r>
            <a:endParaRPr lang="en-GB" sz="2400" dirty="0"/>
          </a:p>
        </p:txBody>
      </p:sp>
      <p:sp>
        <p:nvSpPr>
          <p:cNvPr id="5" name="Slide Number Placeholder 4">
            <a:extLst>
              <a:ext uri="{FF2B5EF4-FFF2-40B4-BE49-F238E27FC236}">
                <a16:creationId xmlns:a16="http://schemas.microsoft.com/office/drawing/2014/main" id="{28BAAF11-3183-B86A-D76B-9A0B08C887F5}"/>
              </a:ext>
            </a:extLst>
          </p:cNvPr>
          <p:cNvSpPr>
            <a:spLocks noGrp="1"/>
          </p:cNvSpPr>
          <p:nvPr>
            <p:ph type="sldNum" sz="quarter" idx="12"/>
          </p:nvPr>
        </p:nvSpPr>
        <p:spPr/>
        <p:txBody>
          <a:bodyPr/>
          <a:lstStyle/>
          <a:p>
            <a:pPr rtl="0"/>
            <a:fld id="{401CF334-2D5C-4859-84A6-CA7E6E43FAEB}" type="slidenum">
              <a:rPr lang="en-GB" noProof="0" smtClean="0"/>
              <a:t>25</a:t>
            </a:fld>
            <a:endParaRPr lang="en-GB" noProof="0" dirty="0"/>
          </a:p>
        </p:txBody>
      </p:sp>
    </p:spTree>
    <p:extLst>
      <p:ext uri="{BB962C8B-B14F-4D97-AF65-F5344CB8AC3E}">
        <p14:creationId xmlns:p14="http://schemas.microsoft.com/office/powerpoint/2010/main" val="342389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3583-9A0A-3768-A302-923A41845B26}"/>
              </a:ext>
            </a:extLst>
          </p:cNvPr>
          <p:cNvSpPr>
            <a:spLocks noGrp="1"/>
          </p:cNvSpPr>
          <p:nvPr>
            <p:ph type="title"/>
          </p:nvPr>
        </p:nvSpPr>
        <p:spPr/>
        <p:txBody>
          <a:bodyPr/>
          <a:lstStyle/>
          <a:p>
            <a:r>
              <a:rPr lang="th-TH" dirty="0"/>
              <a:t>ข้อตกลงเบื้องต้นสำหรับการวิเคราะห์จัดกลุ่ม</a:t>
            </a:r>
            <a:endParaRPr lang="en-GB" dirty="0"/>
          </a:p>
        </p:txBody>
      </p:sp>
      <p:graphicFrame>
        <p:nvGraphicFramePr>
          <p:cNvPr id="6" name="Content Placeholder 5">
            <a:extLst>
              <a:ext uri="{FF2B5EF4-FFF2-40B4-BE49-F238E27FC236}">
                <a16:creationId xmlns:a16="http://schemas.microsoft.com/office/drawing/2014/main" id="{D376A292-6418-8C0B-46A5-3D7D4A01C45F}"/>
              </a:ext>
            </a:extLst>
          </p:cNvPr>
          <p:cNvGraphicFramePr>
            <a:graphicFrameLocks noGrp="1"/>
          </p:cNvGraphicFramePr>
          <p:nvPr>
            <p:ph idx="1"/>
            <p:extLst>
              <p:ext uri="{D42A27DB-BD31-4B8C-83A1-F6EECF244321}">
                <p14:modId xmlns:p14="http://schemas.microsoft.com/office/powerpoint/2010/main" val="3064134553"/>
              </p:ext>
            </p:extLst>
          </p:nvPr>
        </p:nvGraphicFramePr>
        <p:xfrm>
          <a:off x="609600" y="188753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87D76DB-8FBD-D0FC-0BD2-EFF8E428E6E6}"/>
              </a:ext>
            </a:extLst>
          </p:cNvPr>
          <p:cNvSpPr>
            <a:spLocks noGrp="1"/>
          </p:cNvSpPr>
          <p:nvPr>
            <p:ph type="sldNum" sz="quarter" idx="12"/>
          </p:nvPr>
        </p:nvSpPr>
        <p:spPr/>
        <p:txBody>
          <a:bodyPr/>
          <a:lstStyle/>
          <a:p>
            <a:pPr rtl="0"/>
            <a:fld id="{401CF334-2D5C-4859-84A6-CA7E6E43FAEB}" type="slidenum">
              <a:rPr lang="en-GB" noProof="0" smtClean="0"/>
              <a:t>26</a:t>
            </a:fld>
            <a:endParaRPr lang="en-GB" noProof="0" dirty="0"/>
          </a:p>
        </p:txBody>
      </p:sp>
    </p:spTree>
    <p:extLst>
      <p:ext uri="{BB962C8B-B14F-4D97-AF65-F5344CB8AC3E}">
        <p14:creationId xmlns:p14="http://schemas.microsoft.com/office/powerpoint/2010/main" val="187101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6293-E325-B622-1924-32703E85354E}"/>
              </a:ext>
            </a:extLst>
          </p:cNvPr>
          <p:cNvSpPr>
            <a:spLocks noGrp="1"/>
          </p:cNvSpPr>
          <p:nvPr>
            <p:ph type="title"/>
          </p:nvPr>
        </p:nvSpPr>
        <p:spPr/>
        <p:txBody>
          <a:bodyPr/>
          <a:lstStyle/>
          <a:p>
            <a:r>
              <a:rPr lang="en-US" dirty="0"/>
              <a:t>Methods</a:t>
            </a:r>
            <a:endParaRPr lang="en-GB" dirty="0"/>
          </a:p>
        </p:txBody>
      </p:sp>
      <p:sp>
        <p:nvSpPr>
          <p:cNvPr id="5" name="Slide Number Placeholder 4">
            <a:extLst>
              <a:ext uri="{FF2B5EF4-FFF2-40B4-BE49-F238E27FC236}">
                <a16:creationId xmlns:a16="http://schemas.microsoft.com/office/drawing/2014/main" id="{43D668F9-2B6F-9E61-69D1-C276E32B28CA}"/>
              </a:ext>
            </a:extLst>
          </p:cNvPr>
          <p:cNvSpPr>
            <a:spLocks noGrp="1"/>
          </p:cNvSpPr>
          <p:nvPr>
            <p:ph type="sldNum" sz="quarter" idx="12"/>
          </p:nvPr>
        </p:nvSpPr>
        <p:spPr/>
        <p:txBody>
          <a:bodyPr/>
          <a:lstStyle/>
          <a:p>
            <a:pPr rtl="0"/>
            <a:fld id="{401CF334-2D5C-4859-84A6-CA7E6E43FAEB}" type="slidenum">
              <a:rPr lang="en-GB" noProof="0" smtClean="0"/>
              <a:t>27</a:t>
            </a:fld>
            <a:endParaRPr lang="en-GB" noProof="0" dirty="0"/>
          </a:p>
        </p:txBody>
      </p:sp>
      <p:sp>
        <p:nvSpPr>
          <p:cNvPr id="6" name="Rectangle: Rounded Corners 5">
            <a:extLst>
              <a:ext uri="{FF2B5EF4-FFF2-40B4-BE49-F238E27FC236}">
                <a16:creationId xmlns:a16="http://schemas.microsoft.com/office/drawing/2014/main" id="{09C0C3DA-C5AE-8D7D-02CC-591DA1CA1D7D}"/>
              </a:ext>
            </a:extLst>
          </p:cNvPr>
          <p:cNvSpPr/>
          <p:nvPr/>
        </p:nvSpPr>
        <p:spPr>
          <a:xfrm>
            <a:off x="1127051" y="1591757"/>
            <a:ext cx="1860698" cy="4678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dirty="0"/>
              <a:t>เป็นขั้นตอน</a:t>
            </a:r>
            <a:endParaRPr lang="en-GB" dirty="0"/>
          </a:p>
        </p:txBody>
      </p:sp>
      <p:sp>
        <p:nvSpPr>
          <p:cNvPr id="7" name="Rectangle: Rounded Corners 6">
            <a:extLst>
              <a:ext uri="{FF2B5EF4-FFF2-40B4-BE49-F238E27FC236}">
                <a16:creationId xmlns:a16="http://schemas.microsoft.com/office/drawing/2014/main" id="{18E053C1-BA26-ADE5-E1E6-4DD3D8C3C55D}"/>
              </a:ext>
            </a:extLst>
          </p:cNvPr>
          <p:cNvSpPr/>
          <p:nvPr/>
        </p:nvSpPr>
        <p:spPr>
          <a:xfrm>
            <a:off x="7847891" y="1608211"/>
            <a:ext cx="1860698" cy="4678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h-TH" dirty="0"/>
              <a:t>เป็นขั้นตอน</a:t>
            </a:r>
            <a:endParaRPr lang="en-GB" dirty="0"/>
          </a:p>
        </p:txBody>
      </p:sp>
      <p:sp>
        <p:nvSpPr>
          <p:cNvPr id="8" name="Rectangle: Rounded Corners 7">
            <a:extLst>
              <a:ext uri="{FF2B5EF4-FFF2-40B4-BE49-F238E27FC236}">
                <a16:creationId xmlns:a16="http://schemas.microsoft.com/office/drawing/2014/main" id="{DF6EB67D-BC71-0529-81B6-FEB9DB94A5CD}"/>
              </a:ext>
            </a:extLst>
          </p:cNvPr>
          <p:cNvSpPr/>
          <p:nvPr/>
        </p:nvSpPr>
        <p:spPr>
          <a:xfrm>
            <a:off x="609600" y="2232969"/>
            <a:ext cx="2923954" cy="4678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Hierarchical procedure</a:t>
            </a:r>
            <a:endParaRPr lang="en-GB" dirty="0"/>
          </a:p>
        </p:txBody>
      </p:sp>
      <p:sp>
        <p:nvSpPr>
          <p:cNvPr id="10" name="TextBox 9">
            <a:extLst>
              <a:ext uri="{FF2B5EF4-FFF2-40B4-BE49-F238E27FC236}">
                <a16:creationId xmlns:a16="http://schemas.microsoft.com/office/drawing/2014/main" id="{E7FD62E9-27CA-F617-4C47-5C3DD3F28A70}"/>
              </a:ext>
            </a:extLst>
          </p:cNvPr>
          <p:cNvSpPr txBox="1"/>
          <p:nvPr/>
        </p:nvSpPr>
        <p:spPr>
          <a:xfrm>
            <a:off x="378342" y="2968964"/>
            <a:ext cx="4863509" cy="3498394"/>
          </a:xfrm>
          <a:prstGeom prst="rect">
            <a:avLst/>
          </a:prstGeom>
          <a:noFill/>
        </p:spPr>
        <p:txBody>
          <a:bodyPr wrap="square">
            <a:spAutoFit/>
          </a:bodyPr>
          <a:lstStyle/>
          <a:p>
            <a:pPr>
              <a:spcAft>
                <a:spcPts val="800"/>
              </a:spcAft>
            </a:pPr>
            <a:r>
              <a:rPr lang="en-GB" sz="1600" dirty="0">
                <a:solidFill>
                  <a:schemeClr val="accent2">
                    <a:lumMod val="50000"/>
                  </a:schemeClr>
                </a:solidFill>
                <a:latin typeface="Chulabhorn Likit Text Medium" panose="00000600000000000000" pitchFamily="50" charset="-34"/>
                <a:cs typeface="Chulabhorn Likit Text Medium" panose="00000600000000000000" pitchFamily="50" charset="-34"/>
              </a:rPr>
              <a:t>Hierarchical cluster</a:t>
            </a:r>
          </a:p>
          <a:p>
            <a:pPr marL="285750" indent="-285750">
              <a:spcAft>
                <a:spcPts val="800"/>
              </a:spcAft>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is the most common method.  It generates a series of models with cluster solutions from 1 (all cases in one cluster) to n (each case is an individual cluster).  </a:t>
            </a:r>
          </a:p>
          <a:p>
            <a:pPr marL="285750" indent="-285750">
              <a:spcAft>
                <a:spcPts val="800"/>
              </a:spcAft>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Hierarchical cluster also works with variables as opposed to cases; it can cluster variables together in a manner somewhat similar to factor analysis.  In addition, hierarchical cluster analysis can </a:t>
            </a:r>
            <a:r>
              <a:rPr lang="en-US" sz="1600" b="1" dirty="0">
                <a:solidFill>
                  <a:srgbClr val="FF0000"/>
                </a:solidFill>
                <a:latin typeface="Chulabhorn Likit Text Light" panose="00000400000000000000" pitchFamily="50" charset="-34"/>
                <a:cs typeface="Chulabhorn Likit Text Light" panose="00000400000000000000" pitchFamily="50" charset="-34"/>
              </a:rPr>
              <a:t>handle nominal, ordinal, and scale data</a:t>
            </a:r>
            <a:r>
              <a:rPr lang="en-US" sz="1600" dirty="0">
                <a:latin typeface="Chulabhorn Likit Text Light" panose="00000400000000000000" pitchFamily="50" charset="-34"/>
                <a:cs typeface="Chulabhorn Likit Text Light" panose="00000400000000000000" pitchFamily="50" charset="-34"/>
              </a:rPr>
              <a:t>; however, </a:t>
            </a:r>
            <a:r>
              <a:rPr lang="en-US" sz="1600" u="sng" dirty="0">
                <a:latin typeface="Chulabhorn Likit Text Light" panose="00000400000000000000" pitchFamily="50" charset="-34"/>
                <a:cs typeface="Chulabhorn Likit Text Light" panose="00000400000000000000" pitchFamily="50" charset="-34"/>
              </a:rPr>
              <a:t>it is not recommended to mix different levels </a:t>
            </a:r>
            <a:r>
              <a:rPr lang="en-US" sz="1600" dirty="0">
                <a:latin typeface="Chulabhorn Likit Text Light" panose="00000400000000000000" pitchFamily="50" charset="-34"/>
                <a:cs typeface="Chulabhorn Likit Text Light" panose="00000400000000000000" pitchFamily="50" charset="-34"/>
              </a:rPr>
              <a:t>of measurement.</a:t>
            </a:r>
          </a:p>
        </p:txBody>
      </p:sp>
      <p:sp>
        <p:nvSpPr>
          <p:cNvPr id="11" name="Rectangle: Rounded Corners 10">
            <a:extLst>
              <a:ext uri="{FF2B5EF4-FFF2-40B4-BE49-F238E27FC236}">
                <a16:creationId xmlns:a16="http://schemas.microsoft.com/office/drawing/2014/main" id="{8611DEF6-C8D5-B5BD-A8F3-06A3407EE7A3}"/>
              </a:ext>
            </a:extLst>
          </p:cNvPr>
          <p:cNvSpPr/>
          <p:nvPr/>
        </p:nvSpPr>
        <p:spPr>
          <a:xfrm>
            <a:off x="7056297" y="2220915"/>
            <a:ext cx="3443886" cy="4678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Non - hierarchical procedure</a:t>
            </a:r>
          </a:p>
        </p:txBody>
      </p:sp>
      <p:sp>
        <p:nvSpPr>
          <p:cNvPr id="13" name="TextBox 12">
            <a:extLst>
              <a:ext uri="{FF2B5EF4-FFF2-40B4-BE49-F238E27FC236}">
                <a16:creationId xmlns:a16="http://schemas.microsoft.com/office/drawing/2014/main" id="{844E3BCF-56CE-E12F-C107-A38EE182D241}"/>
              </a:ext>
            </a:extLst>
          </p:cNvPr>
          <p:cNvSpPr txBox="1"/>
          <p:nvPr/>
        </p:nvSpPr>
        <p:spPr>
          <a:xfrm>
            <a:off x="6096000" y="3244334"/>
            <a:ext cx="2246128" cy="369332"/>
          </a:xfrm>
          <a:prstGeom prst="rect">
            <a:avLst/>
          </a:prstGeom>
          <a:noFill/>
        </p:spPr>
        <p:txBody>
          <a:bodyPr wrap="square">
            <a:spAutoFit/>
          </a:bodyPr>
          <a:lstStyle/>
          <a:p>
            <a:pPr algn="ctr"/>
            <a:r>
              <a:rPr lang="en-GB" dirty="0">
                <a:solidFill>
                  <a:schemeClr val="accent5">
                    <a:lumMod val="50000"/>
                  </a:schemeClr>
                </a:solidFill>
              </a:rPr>
              <a:t>K-means cluster</a:t>
            </a:r>
          </a:p>
        </p:txBody>
      </p:sp>
      <p:cxnSp>
        <p:nvCxnSpPr>
          <p:cNvPr id="15" name="Connector: Elbow 14">
            <a:extLst>
              <a:ext uri="{FF2B5EF4-FFF2-40B4-BE49-F238E27FC236}">
                <a16:creationId xmlns:a16="http://schemas.microsoft.com/office/drawing/2014/main" id="{C7F4EF74-0F35-4E84-EF9E-BA2765BB7903}"/>
              </a:ext>
            </a:extLst>
          </p:cNvPr>
          <p:cNvCxnSpPr>
            <a:stCxn id="11" idx="2"/>
            <a:endCxn id="13" idx="0"/>
          </p:cNvCxnSpPr>
          <p:nvPr/>
        </p:nvCxnSpPr>
        <p:spPr>
          <a:xfrm rot="5400000">
            <a:off x="7720859" y="2186953"/>
            <a:ext cx="555586" cy="1559176"/>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D85E1DAF-E160-65A6-F94A-8DF6D809A344}"/>
              </a:ext>
            </a:extLst>
          </p:cNvPr>
          <p:cNvSpPr txBox="1"/>
          <p:nvPr/>
        </p:nvSpPr>
        <p:spPr>
          <a:xfrm>
            <a:off x="9196277" y="3259063"/>
            <a:ext cx="2246128" cy="369332"/>
          </a:xfrm>
          <a:prstGeom prst="rect">
            <a:avLst/>
          </a:prstGeom>
          <a:noFill/>
        </p:spPr>
        <p:txBody>
          <a:bodyPr wrap="square">
            <a:spAutoFit/>
          </a:bodyPr>
          <a:lstStyle/>
          <a:p>
            <a:pPr algn="ctr"/>
            <a:r>
              <a:rPr lang="en-GB" dirty="0">
                <a:solidFill>
                  <a:schemeClr val="accent5">
                    <a:lumMod val="50000"/>
                  </a:schemeClr>
                </a:solidFill>
              </a:rPr>
              <a:t>Two-step cluster</a:t>
            </a:r>
          </a:p>
        </p:txBody>
      </p:sp>
      <p:cxnSp>
        <p:nvCxnSpPr>
          <p:cNvPr id="17" name="Connector: Elbow 16">
            <a:extLst>
              <a:ext uri="{FF2B5EF4-FFF2-40B4-BE49-F238E27FC236}">
                <a16:creationId xmlns:a16="http://schemas.microsoft.com/office/drawing/2014/main" id="{2F890078-2EC7-48B9-7F08-AAFB5A36AB14}"/>
              </a:ext>
            </a:extLst>
          </p:cNvPr>
          <p:cNvCxnSpPr>
            <a:cxnSpLocks/>
            <a:stCxn id="11" idx="2"/>
            <a:endCxn id="16" idx="0"/>
          </p:cNvCxnSpPr>
          <p:nvPr/>
        </p:nvCxnSpPr>
        <p:spPr>
          <a:xfrm rot="16200000" flipH="1">
            <a:off x="9263633" y="2203354"/>
            <a:ext cx="570315" cy="1541101"/>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TextBox 20">
            <a:extLst>
              <a:ext uri="{FF2B5EF4-FFF2-40B4-BE49-F238E27FC236}">
                <a16:creationId xmlns:a16="http://schemas.microsoft.com/office/drawing/2014/main" id="{A48832E4-8F46-94EC-B8E1-074116D4EE0B}"/>
              </a:ext>
            </a:extLst>
          </p:cNvPr>
          <p:cNvSpPr txBox="1"/>
          <p:nvPr/>
        </p:nvSpPr>
        <p:spPr>
          <a:xfrm>
            <a:off x="5624624" y="3690807"/>
            <a:ext cx="3153616"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hulabhorn Likit Text Light" panose="00000400000000000000" pitchFamily="50" charset="-34"/>
                <a:cs typeface="Chulabhorn Likit Text Light" panose="00000400000000000000" pitchFamily="50" charset="-34"/>
              </a:rPr>
              <a:t>is a method to quickly cluster large data set. </a:t>
            </a:r>
            <a:r>
              <a:rPr lang="en-US" sz="1600" b="1" dirty="0">
                <a:solidFill>
                  <a:srgbClr val="FF0000"/>
                </a:solidFill>
                <a:latin typeface="Chulabhorn Likit Text Light" panose="00000400000000000000" pitchFamily="50" charset="-34"/>
                <a:cs typeface="Chulabhorn Likit Text Light" panose="00000400000000000000" pitchFamily="50" charset="-34"/>
              </a:rPr>
              <a:t>The researcher define the number of clusters in advance. </a:t>
            </a:r>
            <a:r>
              <a:rPr lang="en-US" sz="1600" dirty="0">
                <a:latin typeface="Chulabhorn Likit Text Light" panose="00000400000000000000" pitchFamily="50" charset="-34"/>
                <a:cs typeface="Chulabhorn Likit Text Light" panose="00000400000000000000" pitchFamily="50" charset="-34"/>
              </a:rPr>
              <a:t>This is useful to test different models with a different assumed number of clusters</a:t>
            </a:r>
            <a:endParaRPr lang="en-GB" sz="1600" dirty="0">
              <a:latin typeface="Chulabhorn Likit Text Light" panose="00000400000000000000" pitchFamily="50" charset="-34"/>
              <a:cs typeface="Chulabhorn Likit Text Light" panose="00000400000000000000" pitchFamily="50" charset="-34"/>
            </a:endParaRPr>
          </a:p>
        </p:txBody>
      </p:sp>
      <p:sp>
        <p:nvSpPr>
          <p:cNvPr id="23" name="TextBox 22">
            <a:extLst>
              <a:ext uri="{FF2B5EF4-FFF2-40B4-BE49-F238E27FC236}">
                <a16:creationId xmlns:a16="http://schemas.microsoft.com/office/drawing/2014/main" id="{EAFE9BB3-0C2F-F1E7-FA61-20724439CB37}"/>
              </a:ext>
            </a:extLst>
          </p:cNvPr>
          <p:cNvSpPr txBox="1"/>
          <p:nvPr/>
        </p:nvSpPr>
        <p:spPr>
          <a:xfrm>
            <a:off x="8778240" y="3572445"/>
            <a:ext cx="3373002" cy="3323987"/>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Chulabhorn Likit Text Light" panose="00000400000000000000" pitchFamily="50" charset="-34"/>
                <a:cs typeface="Chulabhorn Likit Text Light" panose="00000400000000000000" pitchFamily="50" charset="-34"/>
              </a:rPr>
              <a:t>analysis identifies groupings by running pre-clustering first and then by running hierarchical methods.  Because it uses a quick cluster algorithm upfront, it </a:t>
            </a:r>
            <a:r>
              <a:rPr lang="en-US" sz="1400" b="1" dirty="0">
                <a:solidFill>
                  <a:srgbClr val="FF0000"/>
                </a:solidFill>
                <a:latin typeface="Chulabhorn Likit Text Light" panose="00000400000000000000" pitchFamily="50" charset="-34"/>
                <a:cs typeface="Chulabhorn Likit Text Light" panose="00000400000000000000" pitchFamily="50" charset="-34"/>
              </a:rPr>
              <a:t>can handle large data sets </a:t>
            </a:r>
            <a:r>
              <a:rPr lang="en-US" sz="1400" dirty="0">
                <a:latin typeface="Chulabhorn Likit Text Light" panose="00000400000000000000" pitchFamily="50" charset="-34"/>
                <a:cs typeface="Chulabhorn Likit Text Light" panose="00000400000000000000" pitchFamily="50" charset="-34"/>
              </a:rPr>
              <a:t>that would take a long time to compute with hierarchical cluster methods.  In this respect, it is a combination of the previous two approaches.  Two-step clustering can handle scale and ordinal data in the same model, and it automatically selects the number of clusters.</a:t>
            </a:r>
          </a:p>
        </p:txBody>
      </p:sp>
    </p:spTree>
    <p:extLst>
      <p:ext uri="{BB962C8B-B14F-4D97-AF65-F5344CB8AC3E}">
        <p14:creationId xmlns:p14="http://schemas.microsoft.com/office/powerpoint/2010/main" val="31317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8195-0BB7-7BE7-00C6-8C7AF0F57CA0}"/>
              </a:ext>
            </a:extLst>
          </p:cNvPr>
          <p:cNvSpPr>
            <a:spLocks noGrp="1"/>
          </p:cNvSpPr>
          <p:nvPr>
            <p:ph type="title"/>
          </p:nvPr>
        </p:nvSpPr>
        <p:spPr/>
        <p:txBody>
          <a:bodyPr>
            <a:normAutofit/>
          </a:bodyPr>
          <a:lstStyle/>
          <a:p>
            <a:pPr algn="ctr"/>
            <a:r>
              <a:rPr lang="en-GB" dirty="0"/>
              <a:t>Hierarchical vs Non hierarchical methods</a:t>
            </a:r>
          </a:p>
        </p:txBody>
      </p:sp>
      <p:sp>
        <p:nvSpPr>
          <p:cNvPr id="6" name="Text Placeholder 5">
            <a:extLst>
              <a:ext uri="{FF2B5EF4-FFF2-40B4-BE49-F238E27FC236}">
                <a16:creationId xmlns:a16="http://schemas.microsoft.com/office/drawing/2014/main" id="{7E063455-22A1-5AFA-2213-E008B25666E6}"/>
              </a:ext>
            </a:extLst>
          </p:cNvPr>
          <p:cNvSpPr>
            <a:spLocks noGrp="1"/>
          </p:cNvSpPr>
          <p:nvPr>
            <p:ph type="body" idx="1"/>
          </p:nvPr>
        </p:nvSpPr>
        <p:spPr/>
        <p:txBody>
          <a:bodyPr/>
          <a:lstStyle/>
          <a:p>
            <a:r>
              <a:rPr lang="en-US" dirty="0"/>
              <a:t>Hierarchical clustering</a:t>
            </a:r>
          </a:p>
        </p:txBody>
      </p:sp>
      <p:sp>
        <p:nvSpPr>
          <p:cNvPr id="7" name="Content Placeholder 6">
            <a:extLst>
              <a:ext uri="{FF2B5EF4-FFF2-40B4-BE49-F238E27FC236}">
                <a16:creationId xmlns:a16="http://schemas.microsoft.com/office/drawing/2014/main" id="{113708D7-C1E5-2B52-61A3-4D44624F60E4}"/>
              </a:ext>
            </a:extLst>
          </p:cNvPr>
          <p:cNvSpPr>
            <a:spLocks noGrp="1"/>
          </p:cNvSpPr>
          <p:nvPr>
            <p:ph sz="quarter" idx="2"/>
          </p:nvPr>
        </p:nvSpPr>
        <p:spPr/>
        <p:txBody>
          <a:bodyPr/>
          <a:lstStyle/>
          <a:p>
            <a:r>
              <a:rPr lang="en-US" dirty="0"/>
              <a:t>No decision about the number of clusters</a:t>
            </a:r>
          </a:p>
          <a:p>
            <a:r>
              <a:rPr lang="en-US" dirty="0"/>
              <a:t>Problems when data contain a high level of error</a:t>
            </a:r>
          </a:p>
          <a:p>
            <a:r>
              <a:rPr lang="en-US" dirty="0"/>
              <a:t>Can be very slow</a:t>
            </a:r>
          </a:p>
          <a:p>
            <a:r>
              <a:rPr lang="en-US" dirty="0"/>
              <a:t>Initial decision are more influential (one-step only)</a:t>
            </a:r>
            <a:endParaRPr lang="en-GB" dirty="0"/>
          </a:p>
        </p:txBody>
      </p:sp>
      <p:sp>
        <p:nvSpPr>
          <p:cNvPr id="8" name="Text Placeholder 7">
            <a:extLst>
              <a:ext uri="{FF2B5EF4-FFF2-40B4-BE49-F238E27FC236}">
                <a16:creationId xmlns:a16="http://schemas.microsoft.com/office/drawing/2014/main" id="{9406CE3C-6E3A-EADA-165C-A2F068E36E20}"/>
              </a:ext>
            </a:extLst>
          </p:cNvPr>
          <p:cNvSpPr>
            <a:spLocks noGrp="1"/>
          </p:cNvSpPr>
          <p:nvPr>
            <p:ph type="body" sz="half" idx="3"/>
          </p:nvPr>
        </p:nvSpPr>
        <p:spPr/>
        <p:txBody>
          <a:bodyPr/>
          <a:lstStyle/>
          <a:p>
            <a:r>
              <a:rPr lang="en-GB" dirty="0"/>
              <a:t>Non hierarchical clustering</a:t>
            </a:r>
          </a:p>
        </p:txBody>
      </p:sp>
      <p:sp>
        <p:nvSpPr>
          <p:cNvPr id="9" name="Content Placeholder 8">
            <a:extLst>
              <a:ext uri="{FF2B5EF4-FFF2-40B4-BE49-F238E27FC236}">
                <a16:creationId xmlns:a16="http://schemas.microsoft.com/office/drawing/2014/main" id="{BD59696F-B73F-A92D-27ED-FD969B0FA359}"/>
              </a:ext>
            </a:extLst>
          </p:cNvPr>
          <p:cNvSpPr>
            <a:spLocks noGrp="1"/>
          </p:cNvSpPr>
          <p:nvPr>
            <p:ph sz="quarter" idx="4"/>
          </p:nvPr>
        </p:nvSpPr>
        <p:spPr/>
        <p:txBody>
          <a:bodyPr/>
          <a:lstStyle/>
          <a:p>
            <a:r>
              <a:rPr lang="en-US" dirty="0"/>
              <a:t>Faster, more reliable</a:t>
            </a:r>
          </a:p>
          <a:p>
            <a:r>
              <a:rPr lang="en-US" dirty="0"/>
              <a:t>Need to specify the number of clusters (arbitrary)</a:t>
            </a:r>
          </a:p>
          <a:p>
            <a:r>
              <a:rPr lang="en-US" dirty="0"/>
              <a:t>Need to set the initial seeds (arbitrary)</a:t>
            </a:r>
            <a:endParaRPr lang="en-GB" dirty="0"/>
          </a:p>
        </p:txBody>
      </p:sp>
      <p:sp>
        <p:nvSpPr>
          <p:cNvPr id="5" name="Slide Number Placeholder 4">
            <a:extLst>
              <a:ext uri="{FF2B5EF4-FFF2-40B4-BE49-F238E27FC236}">
                <a16:creationId xmlns:a16="http://schemas.microsoft.com/office/drawing/2014/main" id="{B7B4E8FD-ED7B-E258-9620-B6FFCE8F38BE}"/>
              </a:ext>
            </a:extLst>
          </p:cNvPr>
          <p:cNvSpPr>
            <a:spLocks noGrp="1"/>
          </p:cNvSpPr>
          <p:nvPr>
            <p:ph type="sldNum" sz="quarter" idx="11"/>
          </p:nvPr>
        </p:nvSpPr>
        <p:spPr/>
        <p:txBody>
          <a:bodyPr/>
          <a:lstStyle/>
          <a:p>
            <a:pPr rtl="0"/>
            <a:fld id="{401CF334-2D5C-4859-84A6-CA7E6E43FAEB}" type="slidenum">
              <a:rPr lang="en-GB" noProof="0" smtClean="0"/>
              <a:t>28</a:t>
            </a:fld>
            <a:endParaRPr lang="en-GB" noProof="0" dirty="0"/>
          </a:p>
        </p:txBody>
      </p:sp>
      <p:sp>
        <p:nvSpPr>
          <p:cNvPr id="11" name="TextBox 10">
            <a:extLst>
              <a:ext uri="{FF2B5EF4-FFF2-40B4-BE49-F238E27FC236}">
                <a16:creationId xmlns:a16="http://schemas.microsoft.com/office/drawing/2014/main" id="{93DF6CAB-0176-1329-C777-3ADEADBD0142}"/>
              </a:ext>
            </a:extLst>
          </p:cNvPr>
          <p:cNvSpPr txBox="1"/>
          <p:nvPr/>
        </p:nvSpPr>
        <p:spPr>
          <a:xfrm>
            <a:off x="1868229" y="5153022"/>
            <a:ext cx="8455542" cy="13503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en-GB" sz="2000" dirty="0">
                <a:latin typeface="Chulabhorn Likit Text Medium" panose="00000600000000000000" pitchFamily="50" charset="-34"/>
                <a:cs typeface="Chulabhorn Likit Text Medium" panose="00000600000000000000" pitchFamily="50" charset="-34"/>
              </a:rPr>
              <a:t>Suggested approach</a:t>
            </a:r>
          </a:p>
          <a:p>
            <a:pPr marL="800100" lvl="1" indent="-342900">
              <a:lnSpc>
                <a:spcPct val="150000"/>
              </a:lnSpc>
              <a:buFont typeface="+mj-lt"/>
              <a:buAutoNum type="arabicPeriod"/>
            </a:pPr>
            <a:r>
              <a:rPr lang="en-US" dirty="0">
                <a:latin typeface="Chulabhorn Likit Text Light" panose="00000400000000000000" pitchFamily="50" charset="-34"/>
                <a:cs typeface="Chulabhorn Likit Text Light" panose="00000400000000000000" pitchFamily="50" charset="-34"/>
              </a:rPr>
              <a:t>First perform a hierarchical method to define the number of clusters</a:t>
            </a:r>
          </a:p>
          <a:p>
            <a:pPr marL="800100" lvl="1" indent="-342900">
              <a:lnSpc>
                <a:spcPct val="150000"/>
              </a:lnSpc>
              <a:buFont typeface="+mj-lt"/>
              <a:buAutoNum type="arabicPeriod"/>
            </a:pPr>
            <a:r>
              <a:rPr lang="en-US" dirty="0">
                <a:latin typeface="Chulabhorn Likit Text Light" panose="00000400000000000000" pitchFamily="50" charset="-34"/>
                <a:cs typeface="Chulabhorn Likit Text Light" panose="00000400000000000000" pitchFamily="50" charset="-34"/>
              </a:rPr>
              <a:t>Then use the k-means procedure to form the clusters</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3590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AB04-1C69-6F0E-65CC-076F305B1A0F}"/>
              </a:ext>
            </a:extLst>
          </p:cNvPr>
          <p:cNvSpPr>
            <a:spLocks noGrp="1"/>
          </p:cNvSpPr>
          <p:nvPr>
            <p:ph type="title"/>
          </p:nvPr>
        </p:nvSpPr>
        <p:spPr/>
        <p:txBody>
          <a:bodyPr>
            <a:normAutofit/>
          </a:bodyPr>
          <a:lstStyle/>
          <a:p>
            <a:r>
              <a:rPr lang="th-TH" dirty="0"/>
              <a:t>ขั้นตอนในการวิเคราะห์การจัดกลุ่ม</a:t>
            </a:r>
            <a:endParaRPr lang="en-GB" dirty="0"/>
          </a:p>
        </p:txBody>
      </p:sp>
      <p:sp>
        <p:nvSpPr>
          <p:cNvPr id="3" name="Content Placeholder 2">
            <a:extLst>
              <a:ext uri="{FF2B5EF4-FFF2-40B4-BE49-F238E27FC236}">
                <a16:creationId xmlns:a16="http://schemas.microsoft.com/office/drawing/2014/main" id="{BADE4EDF-8402-37A6-9BF0-8B1B18B50915}"/>
              </a:ext>
            </a:extLst>
          </p:cNvPr>
          <p:cNvSpPr>
            <a:spLocks noGrp="1"/>
          </p:cNvSpPr>
          <p:nvPr>
            <p:ph idx="1"/>
          </p:nvPr>
        </p:nvSpPr>
        <p:spPr>
          <a:xfrm>
            <a:off x="609600" y="1887386"/>
            <a:ext cx="5291470" cy="4325112"/>
          </a:xfrm>
        </p:spPr>
        <p:txBody>
          <a:bodyPr>
            <a:normAutofit/>
          </a:bodyPr>
          <a:lstStyle/>
          <a:p>
            <a:pPr marL="624078" indent="-514350">
              <a:spcBef>
                <a:spcPts val="0"/>
              </a:spcBef>
              <a:spcAft>
                <a:spcPts val="1000"/>
              </a:spcAft>
              <a:buFont typeface="+mj-lt"/>
              <a:buAutoNum type="arabicPeriod"/>
            </a:pPr>
            <a:r>
              <a:rPr lang="th-TH" sz="2000" dirty="0">
                <a:latin typeface="Chulabhorn Likit Text Light" panose="00000400000000000000" pitchFamily="50" charset="-34"/>
                <a:cs typeface="Chulabhorn Likit Text Light" panose="00000400000000000000" pitchFamily="50" charset="-34"/>
              </a:rPr>
              <a:t>เลือกวิธีวัดระยะห่าง (</a:t>
            </a:r>
            <a:r>
              <a:rPr lang="en-GB" sz="2000" dirty="0">
                <a:latin typeface="Chulabhorn Likit Text Light" panose="00000400000000000000" pitchFamily="50" charset="-34"/>
                <a:cs typeface="Chulabhorn Likit Text Light" panose="00000400000000000000" pitchFamily="50" charset="-34"/>
              </a:rPr>
              <a:t>Distance measure)</a:t>
            </a:r>
          </a:p>
          <a:p>
            <a:pPr marL="624078" indent="-514350">
              <a:spcBef>
                <a:spcPts val="0"/>
              </a:spcBef>
              <a:spcAft>
                <a:spcPts val="1000"/>
              </a:spcAft>
              <a:buFont typeface="+mj-lt"/>
              <a:buAutoNum type="arabicPeriod"/>
            </a:pPr>
            <a:r>
              <a:rPr lang="th-TH" sz="2000" dirty="0">
                <a:latin typeface="Chulabhorn Likit Text Light" panose="00000400000000000000" pitchFamily="50" charset="-34"/>
                <a:cs typeface="Chulabhorn Likit Text Light" panose="00000400000000000000" pitchFamily="50" charset="-34"/>
              </a:rPr>
              <a:t>เลือกวิธีการจัดกลุ่ม (</a:t>
            </a:r>
            <a:r>
              <a:rPr lang="en-GB" sz="2000" dirty="0">
                <a:latin typeface="Chulabhorn Likit Text Light" panose="00000400000000000000" pitchFamily="50" charset="-34"/>
                <a:cs typeface="Chulabhorn Likit Text Light" panose="00000400000000000000" pitchFamily="50" charset="-34"/>
              </a:rPr>
              <a:t>Clustering algorithm)</a:t>
            </a:r>
          </a:p>
          <a:p>
            <a:pPr marL="624078" indent="-514350">
              <a:spcBef>
                <a:spcPts val="0"/>
              </a:spcBef>
              <a:spcAft>
                <a:spcPts val="1000"/>
              </a:spcAft>
              <a:buFont typeface="+mj-lt"/>
              <a:buAutoNum type="arabicPeriod"/>
            </a:pPr>
            <a:r>
              <a:rPr lang="th-TH" sz="2000" dirty="0">
                <a:latin typeface="Chulabhorn Likit Text Light" panose="00000400000000000000" pitchFamily="50" charset="-34"/>
                <a:cs typeface="Chulabhorn Likit Text Light" panose="00000400000000000000" pitchFamily="50" charset="-34"/>
              </a:rPr>
              <a:t>ระบุจำนวนกลุ่ม (</a:t>
            </a:r>
            <a:r>
              <a:rPr lang="en-GB" sz="2000" dirty="0">
                <a:latin typeface="Chulabhorn Likit Text Light" panose="00000400000000000000" pitchFamily="50" charset="-34"/>
                <a:cs typeface="Chulabhorn Likit Text Light" panose="00000400000000000000" pitchFamily="50" charset="-34"/>
              </a:rPr>
              <a:t>Determine the number of clusters)</a:t>
            </a:r>
          </a:p>
          <a:p>
            <a:pPr marL="624078" indent="-514350">
              <a:spcBef>
                <a:spcPts val="0"/>
              </a:spcBef>
              <a:spcAft>
                <a:spcPts val="1000"/>
              </a:spcAft>
              <a:buFont typeface="+mj-lt"/>
              <a:buAutoNum type="arabicPeriod"/>
            </a:pPr>
            <a:r>
              <a:rPr lang="th-TH" sz="2000" dirty="0">
                <a:latin typeface="Chulabhorn Likit Text Light" panose="00000400000000000000" pitchFamily="50" charset="-34"/>
                <a:cs typeface="Chulabhorn Likit Text Light" panose="00000400000000000000" pitchFamily="50" charset="-34"/>
              </a:rPr>
              <a:t>ตรวจสอบความเหมาะสมของผลการวิเคราะห์ (</a:t>
            </a:r>
            <a:r>
              <a:rPr lang="en-GB" sz="2000" dirty="0">
                <a:latin typeface="Chulabhorn Likit Text Light" panose="00000400000000000000" pitchFamily="50" charset="-34"/>
                <a:cs typeface="Chulabhorn Likit Text Light" panose="00000400000000000000" pitchFamily="50" charset="-34"/>
              </a:rPr>
              <a:t>Validate the analysis)</a:t>
            </a:r>
          </a:p>
          <a:p>
            <a:pPr marL="624078" indent="-514350">
              <a:spcBef>
                <a:spcPts val="0"/>
              </a:spcBef>
              <a:spcAft>
                <a:spcPts val="1000"/>
              </a:spcAft>
              <a:buFont typeface="+mj-lt"/>
              <a:buAutoNum type="arabicPeriod"/>
            </a:pPr>
            <a:endParaRPr lang="en-GB" sz="2000" dirty="0">
              <a:latin typeface="Chulabhorn Likit Text Light" panose="00000400000000000000" pitchFamily="50" charset="-34"/>
              <a:cs typeface="Chulabhorn Likit Text Light" panose="00000400000000000000" pitchFamily="50" charset="-34"/>
            </a:endParaRPr>
          </a:p>
        </p:txBody>
      </p:sp>
      <p:sp>
        <p:nvSpPr>
          <p:cNvPr id="5" name="Slide Number Placeholder 4">
            <a:extLst>
              <a:ext uri="{FF2B5EF4-FFF2-40B4-BE49-F238E27FC236}">
                <a16:creationId xmlns:a16="http://schemas.microsoft.com/office/drawing/2014/main" id="{4B29DE99-DE7B-45CB-5106-FC92C0DDF64B}"/>
              </a:ext>
            </a:extLst>
          </p:cNvPr>
          <p:cNvSpPr>
            <a:spLocks noGrp="1"/>
          </p:cNvSpPr>
          <p:nvPr>
            <p:ph type="sldNum" sz="quarter" idx="12"/>
          </p:nvPr>
        </p:nvSpPr>
        <p:spPr/>
        <p:txBody>
          <a:bodyPr/>
          <a:lstStyle/>
          <a:p>
            <a:pPr rtl="0"/>
            <a:fld id="{401CF334-2D5C-4859-84A6-CA7E6E43FAEB}" type="slidenum">
              <a:rPr lang="en-GB" noProof="0" smtClean="0"/>
              <a:t>29</a:t>
            </a:fld>
            <a:endParaRPr lang="en-GB" noProof="0" dirty="0"/>
          </a:p>
        </p:txBody>
      </p:sp>
      <p:sp>
        <p:nvSpPr>
          <p:cNvPr id="7" name="TextBox 6">
            <a:extLst>
              <a:ext uri="{FF2B5EF4-FFF2-40B4-BE49-F238E27FC236}">
                <a16:creationId xmlns:a16="http://schemas.microsoft.com/office/drawing/2014/main" id="{546D6B5F-860F-5F7F-9E2C-CAADB0665F7C}"/>
              </a:ext>
            </a:extLst>
          </p:cNvPr>
          <p:cNvSpPr txBox="1"/>
          <p:nvPr/>
        </p:nvSpPr>
        <p:spPr>
          <a:xfrm>
            <a:off x="7010400" y="1887386"/>
            <a:ext cx="4862625" cy="26891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en-US" sz="2400" dirty="0">
                <a:latin typeface="Chulabhorn Likit Text Medium" panose="00000600000000000000" pitchFamily="50" charset="-34"/>
                <a:cs typeface="Chulabhorn Likit Text Medium" panose="00000600000000000000" pitchFamily="50" charset="-34"/>
              </a:rPr>
              <a:t>Cluster analysis: basic steps</a:t>
            </a:r>
          </a:p>
          <a:p>
            <a:pPr marL="800100" lvl="1" indent="-342900">
              <a:lnSpc>
                <a:spcPct val="150000"/>
              </a:lnSpc>
              <a:buFont typeface="+mj-lt"/>
              <a:buAutoNum type="arabicPeriod"/>
            </a:pPr>
            <a:r>
              <a:rPr lang="en-US" dirty="0"/>
              <a:t>Apply Ward’s methods on the principal components score</a:t>
            </a:r>
          </a:p>
          <a:p>
            <a:pPr marL="800100" lvl="1" indent="-342900">
              <a:lnSpc>
                <a:spcPct val="150000"/>
              </a:lnSpc>
              <a:buFont typeface="+mj-lt"/>
              <a:buAutoNum type="arabicPeriod"/>
            </a:pPr>
            <a:r>
              <a:rPr lang="en-US" dirty="0"/>
              <a:t>Check the agglomeration schedule</a:t>
            </a:r>
          </a:p>
          <a:p>
            <a:pPr marL="800100" lvl="1" indent="-342900">
              <a:lnSpc>
                <a:spcPct val="150000"/>
              </a:lnSpc>
              <a:buFont typeface="+mj-lt"/>
              <a:buAutoNum type="arabicPeriod"/>
            </a:pPr>
            <a:r>
              <a:rPr lang="en-US" dirty="0"/>
              <a:t>Decide the number of clusters</a:t>
            </a:r>
          </a:p>
          <a:p>
            <a:pPr marL="800100" lvl="1" indent="-342900">
              <a:lnSpc>
                <a:spcPct val="150000"/>
              </a:lnSpc>
              <a:buFont typeface="+mj-lt"/>
              <a:buAutoNum type="arabicPeriod"/>
            </a:pPr>
            <a:r>
              <a:rPr lang="en-US" dirty="0"/>
              <a:t>Apply the k-means method</a:t>
            </a:r>
            <a:endParaRPr lang="en-GB" dirty="0"/>
          </a:p>
        </p:txBody>
      </p:sp>
    </p:spTree>
    <p:extLst>
      <p:ext uri="{BB962C8B-B14F-4D97-AF65-F5344CB8AC3E}">
        <p14:creationId xmlns:p14="http://schemas.microsoft.com/office/powerpoint/2010/main" val="28677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4FCD-DA4C-8D69-89DD-1ED7A2CCABD8}"/>
              </a:ext>
            </a:extLst>
          </p:cNvPr>
          <p:cNvSpPr>
            <a:spLocks noGrp="1"/>
          </p:cNvSpPr>
          <p:nvPr>
            <p:ph type="title"/>
          </p:nvPr>
        </p:nvSpPr>
        <p:spPr/>
        <p:txBody>
          <a:bodyPr/>
          <a:lstStyle/>
          <a:p>
            <a:r>
              <a:rPr lang="th-TH" noProof="0" dirty="0"/>
              <a:t>ประเภทของการวิเคราะห์องค์ประกอบ</a:t>
            </a:r>
            <a:endParaRPr lang="en-GB" noProof="0" dirty="0"/>
          </a:p>
        </p:txBody>
      </p:sp>
      <p:graphicFrame>
        <p:nvGraphicFramePr>
          <p:cNvPr id="6" name="Content Placeholder 5">
            <a:extLst>
              <a:ext uri="{FF2B5EF4-FFF2-40B4-BE49-F238E27FC236}">
                <a16:creationId xmlns:a16="http://schemas.microsoft.com/office/drawing/2014/main" id="{170240BB-321D-CC9B-D8B1-12440CE1475A}"/>
              </a:ext>
            </a:extLst>
          </p:cNvPr>
          <p:cNvGraphicFramePr>
            <a:graphicFrameLocks noGrp="1"/>
          </p:cNvGraphicFramePr>
          <p:nvPr>
            <p:ph idx="1"/>
            <p:extLst>
              <p:ext uri="{D42A27DB-BD31-4B8C-83A1-F6EECF244321}">
                <p14:modId xmlns:p14="http://schemas.microsoft.com/office/powerpoint/2010/main" val="928532717"/>
              </p:ext>
            </p:extLst>
          </p:nvPr>
        </p:nvGraphicFramePr>
        <p:xfrm>
          <a:off x="609600" y="188753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0355C3D-CE40-5D8C-3C5A-7D1DD0AFD2C6}"/>
              </a:ext>
            </a:extLst>
          </p:cNvPr>
          <p:cNvSpPr>
            <a:spLocks noGrp="1"/>
          </p:cNvSpPr>
          <p:nvPr>
            <p:ph type="sldNum" sz="quarter" idx="12"/>
          </p:nvPr>
        </p:nvSpPr>
        <p:spPr/>
        <p:txBody>
          <a:bodyPr/>
          <a:lstStyle/>
          <a:p>
            <a:pPr rtl="0"/>
            <a:fld id="{401CF334-2D5C-4859-84A6-CA7E6E43FAEB}" type="slidenum">
              <a:rPr lang="en-GB" noProof="0" smtClean="0"/>
              <a:t>3</a:t>
            </a:fld>
            <a:endParaRPr lang="en-GB" noProof="0" dirty="0"/>
          </a:p>
        </p:txBody>
      </p:sp>
      <p:sp>
        <p:nvSpPr>
          <p:cNvPr id="7" name="TextBox 6">
            <a:extLst>
              <a:ext uri="{FF2B5EF4-FFF2-40B4-BE49-F238E27FC236}">
                <a16:creationId xmlns:a16="http://schemas.microsoft.com/office/drawing/2014/main" id="{CC83D169-8885-83C7-E607-9AA4B8E8B28E}"/>
              </a:ext>
            </a:extLst>
          </p:cNvPr>
          <p:cNvSpPr txBox="1"/>
          <p:nvPr/>
        </p:nvSpPr>
        <p:spPr>
          <a:xfrm>
            <a:off x="92150" y="1815547"/>
            <a:ext cx="3317359" cy="1415772"/>
          </a:xfrm>
          <a:prstGeom prst="rect">
            <a:avLst/>
          </a:prstGeom>
          <a:noFill/>
        </p:spPr>
        <p:txBody>
          <a:bodyPr wrap="square" rtlCol="0">
            <a:spAutoFit/>
          </a:bodyPr>
          <a:lstStyle/>
          <a:p>
            <a:r>
              <a:rPr lang="en-GB" noProof="0" dirty="0">
                <a:latin typeface="Chulabhorn Likit Text Light" panose="00000400000000000000" pitchFamily="50" charset="-34"/>
                <a:cs typeface="Chulabhorn Likit Text Light" panose="00000400000000000000" pitchFamily="50" charset="-34"/>
              </a:rPr>
              <a:t>EFA: </a:t>
            </a:r>
            <a:r>
              <a:rPr lang="th-TH" noProof="0" dirty="0">
                <a:latin typeface="Chulabhorn Likit Text Light" panose="00000400000000000000" pitchFamily="50" charset="-34"/>
                <a:cs typeface="Chulabhorn Likit Text Light" panose="00000400000000000000" pitchFamily="50" charset="-34"/>
              </a:rPr>
              <a:t>ต้องการจัดกลุ่มตัวแปร โดยที่ยังไม่รู้มาก่อนว่าตัวแปรใดอยู่ภายใต้องค์ประกอบใด</a:t>
            </a:r>
          </a:p>
          <a:p>
            <a:pPr marL="285750" indent="-285750">
              <a:buFont typeface="Arial" panose="020B0604020202020204" pitchFamily="34" charset="0"/>
              <a:buChar char="•"/>
            </a:pPr>
            <a:r>
              <a:rPr lang="th-TH" sz="1600" noProof="0" dirty="0">
                <a:latin typeface="Chulabhorn Likit Text Light" panose="00000400000000000000" pitchFamily="50" charset="-34"/>
                <a:cs typeface="Chulabhorn Likit Text Light" panose="00000400000000000000" pitchFamily="50" charset="-34"/>
              </a:rPr>
              <a:t>สำรวจเพื่อให้รู้ว่าตัวแปรใดอยู่ด้วยกันบ้าง</a:t>
            </a:r>
          </a:p>
        </p:txBody>
      </p:sp>
      <p:sp>
        <p:nvSpPr>
          <p:cNvPr id="9" name="TextBox 8">
            <a:extLst>
              <a:ext uri="{FF2B5EF4-FFF2-40B4-BE49-F238E27FC236}">
                <a16:creationId xmlns:a16="http://schemas.microsoft.com/office/drawing/2014/main" id="{05092C03-6307-7195-0675-427EA5571235}"/>
              </a:ext>
            </a:extLst>
          </p:cNvPr>
          <p:cNvSpPr txBox="1"/>
          <p:nvPr/>
        </p:nvSpPr>
        <p:spPr>
          <a:xfrm>
            <a:off x="9112100" y="826465"/>
            <a:ext cx="2987750" cy="2513509"/>
          </a:xfrm>
          <a:prstGeom prst="rect">
            <a:avLst/>
          </a:prstGeom>
          <a:noFill/>
        </p:spPr>
        <p:txBody>
          <a:bodyPr wrap="square">
            <a:spAutoFit/>
          </a:bodyPr>
          <a:lstStyle/>
          <a:p>
            <a:pPr>
              <a:spcAft>
                <a:spcPts val="800"/>
              </a:spcAft>
            </a:pPr>
            <a:r>
              <a:rPr lang="en-GB" sz="1600" noProof="0" dirty="0">
                <a:latin typeface="Chulabhorn Likit Text Light" panose="00000400000000000000" pitchFamily="50" charset="-34"/>
                <a:cs typeface="Chulabhorn Likit Text Light" panose="00000400000000000000" pitchFamily="50" charset="-34"/>
              </a:rPr>
              <a:t>CFA: </a:t>
            </a:r>
            <a:r>
              <a:rPr lang="th-TH" sz="1600" noProof="0" dirty="0">
                <a:latin typeface="Chulabhorn Likit Text Light" panose="00000400000000000000" pitchFamily="50" charset="-34"/>
                <a:cs typeface="Chulabhorn Likit Text Light" panose="00000400000000000000" pitchFamily="50" charset="-34"/>
              </a:rPr>
              <a:t>ต้องการตรวจสอบตัวแปรที่อยู่ในแต่ละกลุ่มว่ามีน้ำหนักเพียงพอที่จะอยู่ในกลุ่มนั้น จริงหรือไม่ </a:t>
            </a:r>
          </a:p>
          <a:p>
            <a:pPr marL="285750" indent="-285750">
              <a:spcAft>
                <a:spcPts val="800"/>
              </a:spcAft>
              <a:buFont typeface="Arial" panose="020B0604020202020204" pitchFamily="34" charset="0"/>
              <a:buChar char="•"/>
            </a:pPr>
            <a:r>
              <a:rPr lang="th-TH" sz="1600" noProof="0" dirty="0">
                <a:latin typeface="Chulabhorn Likit Text Light" panose="00000400000000000000" pitchFamily="50" charset="-34"/>
                <a:cs typeface="Chulabhorn Likit Text Light" panose="00000400000000000000" pitchFamily="50" charset="-34"/>
              </a:rPr>
              <a:t>มีกรอบแนวคิดอยู่แล้ว  ต้องการยืนยันว่าตัวแปรเหล่านั้นอยู่ในกลุ่มจริง</a:t>
            </a:r>
          </a:p>
          <a:p>
            <a:pPr marL="285750" indent="-285750">
              <a:spcAft>
                <a:spcPts val="800"/>
              </a:spcAft>
              <a:buFont typeface="Arial" panose="020B0604020202020204" pitchFamily="34" charset="0"/>
              <a:buChar char="•"/>
            </a:pPr>
            <a:r>
              <a:rPr lang="th-TH" sz="1600" noProof="0" dirty="0">
                <a:latin typeface="Chulabhorn Likit Text Light" panose="00000400000000000000" pitchFamily="50" charset="-34"/>
                <a:cs typeface="Chulabhorn Likit Text Light" panose="00000400000000000000" pitchFamily="50" charset="-34"/>
              </a:rPr>
              <a:t>ใช้ </a:t>
            </a:r>
            <a:r>
              <a:rPr lang="en-GB" sz="1600" noProof="0" dirty="0">
                <a:latin typeface="Chulabhorn Likit Text Light" panose="00000400000000000000" pitchFamily="50" charset="-34"/>
                <a:cs typeface="Chulabhorn Likit Text Light" panose="00000400000000000000" pitchFamily="50" charset="-34"/>
              </a:rPr>
              <a:t>CFA </a:t>
            </a:r>
            <a:r>
              <a:rPr lang="th-TH" sz="1600" noProof="0" dirty="0">
                <a:latin typeface="Chulabhorn Likit Text Light" panose="00000400000000000000" pitchFamily="50" charset="-34"/>
                <a:cs typeface="Chulabhorn Likit Text Light" panose="00000400000000000000" pitchFamily="50" charset="-34"/>
              </a:rPr>
              <a:t>เพื่อทดสอบว่าโมเดลที่กำหนดไว้เหมาะสมกับข้อมูลที่มีมากน้อยเพียงใด</a:t>
            </a:r>
          </a:p>
        </p:txBody>
      </p:sp>
      <p:sp>
        <p:nvSpPr>
          <p:cNvPr id="11" name="TextBox 10">
            <a:extLst>
              <a:ext uri="{FF2B5EF4-FFF2-40B4-BE49-F238E27FC236}">
                <a16:creationId xmlns:a16="http://schemas.microsoft.com/office/drawing/2014/main" id="{B37A0CED-E4C1-9E67-96A9-7F356A07BEF0}"/>
              </a:ext>
            </a:extLst>
          </p:cNvPr>
          <p:cNvSpPr txBox="1"/>
          <p:nvPr/>
        </p:nvSpPr>
        <p:spPr>
          <a:xfrm>
            <a:off x="92150" y="3565126"/>
            <a:ext cx="2739655" cy="3067506"/>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GB" b="1" noProof="0" dirty="0">
                <a:solidFill>
                  <a:srgbClr val="C00000"/>
                </a:solidFill>
                <a:latin typeface="Chulabhorn Likit Text Light" panose="00000400000000000000" pitchFamily="50" charset="-34"/>
                <a:cs typeface="Chulabhorn Likit Text Light" panose="00000400000000000000" pitchFamily="50" charset="-34"/>
              </a:rPr>
              <a:t>Summarising data </a:t>
            </a:r>
            <a:r>
              <a:rPr lang="en-GB" noProof="0" dirty="0">
                <a:latin typeface="Chulabhorn Likit Text Light" panose="00000400000000000000" pitchFamily="50" charset="-34"/>
                <a:cs typeface="Chulabhorn Likit Text Light" panose="00000400000000000000" pitchFamily="50" charset="-34"/>
              </a:rPr>
              <a:t>by grouping correlated variables.</a:t>
            </a:r>
          </a:p>
          <a:p>
            <a:pPr marL="285750" indent="-285750">
              <a:spcAft>
                <a:spcPts val="800"/>
              </a:spcAft>
              <a:buFont typeface="Arial" panose="020B0604020202020204" pitchFamily="34" charset="0"/>
              <a:buChar char="•"/>
            </a:pPr>
            <a:r>
              <a:rPr lang="en-GB" b="1" noProof="0" dirty="0">
                <a:solidFill>
                  <a:srgbClr val="C00000"/>
                </a:solidFill>
                <a:latin typeface="Chulabhorn Likit Text Light" panose="00000400000000000000" pitchFamily="50" charset="-34"/>
                <a:cs typeface="Chulabhorn Likit Text Light" panose="00000400000000000000" pitchFamily="50" charset="-34"/>
              </a:rPr>
              <a:t>Investigating sets of measured variables </a:t>
            </a:r>
            <a:r>
              <a:rPr lang="en-GB" noProof="0" dirty="0">
                <a:latin typeface="Chulabhorn Likit Text Light" panose="00000400000000000000" pitchFamily="50" charset="-34"/>
                <a:cs typeface="Chulabhorn Likit Text Light" panose="00000400000000000000" pitchFamily="50" charset="-34"/>
              </a:rPr>
              <a:t>related to theoretical constructs.</a:t>
            </a:r>
          </a:p>
          <a:p>
            <a:pPr marL="285750" indent="-285750">
              <a:spcAft>
                <a:spcPts val="800"/>
              </a:spcAft>
              <a:buFont typeface="Arial" panose="020B0604020202020204" pitchFamily="34" charset="0"/>
              <a:buChar char="•"/>
            </a:pPr>
            <a:r>
              <a:rPr lang="en-GB" noProof="0" dirty="0">
                <a:latin typeface="Chulabhorn Likit Text Light" panose="00000400000000000000" pitchFamily="50" charset="-34"/>
                <a:cs typeface="Chulabhorn Likit Text Light" panose="00000400000000000000" pitchFamily="50" charset="-34"/>
              </a:rPr>
              <a:t>Preliminary exploration of data (</a:t>
            </a:r>
            <a:r>
              <a:rPr lang="en-GB" b="1" noProof="0" dirty="0">
                <a:solidFill>
                  <a:srgbClr val="C00000"/>
                </a:solidFill>
                <a:latin typeface="Chulabhorn Likit Text Light" panose="00000400000000000000" pitchFamily="50" charset="-34"/>
                <a:cs typeface="Chulabhorn Likit Text Light" panose="00000400000000000000" pitchFamily="50" charset="-34"/>
              </a:rPr>
              <a:t>Data-driven</a:t>
            </a:r>
            <a:r>
              <a:rPr lang="en-GB" noProof="0" dirty="0">
                <a:latin typeface="Chulabhorn Likit Text Light" panose="00000400000000000000" pitchFamily="50" charset="-34"/>
                <a:cs typeface="Chulabhorn Likit Text Light" panose="00000400000000000000" pitchFamily="50" charset="-34"/>
              </a:rPr>
              <a:t>) </a:t>
            </a:r>
          </a:p>
        </p:txBody>
      </p:sp>
      <p:sp>
        <p:nvSpPr>
          <p:cNvPr id="13" name="TextBox 12">
            <a:extLst>
              <a:ext uri="{FF2B5EF4-FFF2-40B4-BE49-F238E27FC236}">
                <a16:creationId xmlns:a16="http://schemas.microsoft.com/office/drawing/2014/main" id="{27815EB1-E0D6-061E-80CC-95BFF8D5BCF8}"/>
              </a:ext>
            </a:extLst>
          </p:cNvPr>
          <p:cNvSpPr txBox="1"/>
          <p:nvPr/>
        </p:nvSpPr>
        <p:spPr>
          <a:xfrm>
            <a:off x="9247667" y="3680861"/>
            <a:ext cx="2944333" cy="2985433"/>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1400" dirty="0">
                <a:latin typeface="Chulabhorn Likit Text Light" panose="00000400000000000000" pitchFamily="50" charset="-34"/>
                <a:cs typeface="Chulabhorn Likit Text Light" panose="00000400000000000000" pitchFamily="50" charset="-34"/>
              </a:rPr>
              <a:t>Testing </a:t>
            </a:r>
            <a:r>
              <a:rPr lang="en-US" sz="1400" dirty="0" err="1">
                <a:latin typeface="Chulabhorn Likit Text Light" panose="00000400000000000000" pitchFamily="50" charset="-34"/>
                <a:cs typeface="Chulabhorn Likit Text Light" panose="00000400000000000000" pitchFamily="50" charset="-34"/>
              </a:rPr>
              <a:t>generalisation</a:t>
            </a:r>
            <a:r>
              <a:rPr lang="en-US" sz="1400" dirty="0">
                <a:latin typeface="Chulabhorn Likit Text Light" panose="00000400000000000000" pitchFamily="50" charset="-34"/>
                <a:cs typeface="Chulabhorn Likit Text Light" panose="00000400000000000000" pitchFamily="50" charset="-34"/>
              </a:rPr>
              <a:t> of factor structure to new data.</a:t>
            </a:r>
          </a:p>
          <a:p>
            <a:pPr marL="285750" indent="-285750">
              <a:spcAft>
                <a:spcPts val="800"/>
              </a:spcAft>
              <a:buFont typeface="Arial" panose="020B0604020202020204" pitchFamily="34" charset="0"/>
              <a:buChar char="•"/>
            </a:pPr>
            <a:r>
              <a:rPr lang="en-US" sz="1400" dirty="0">
                <a:latin typeface="Chulabhorn Likit Text Light" panose="00000400000000000000" pitchFamily="50" charset="-34"/>
                <a:cs typeface="Chulabhorn Likit Text Light" panose="00000400000000000000" pitchFamily="50" charset="-34"/>
              </a:rPr>
              <a:t>Making use of only the </a:t>
            </a:r>
            <a:r>
              <a:rPr lang="en-US" sz="1400" b="1" dirty="0">
                <a:solidFill>
                  <a:srgbClr val="C00000"/>
                </a:solidFill>
                <a:latin typeface="Chulabhorn Likit Text Light" panose="00000400000000000000" pitchFamily="50" charset="-34"/>
                <a:cs typeface="Chulabhorn Likit Text Light" panose="00000400000000000000" pitchFamily="50" charset="-34"/>
              </a:rPr>
              <a:t>measurement model </a:t>
            </a:r>
            <a:r>
              <a:rPr lang="en-US" sz="1400" dirty="0">
                <a:latin typeface="Chulabhorn Likit Text Light" panose="00000400000000000000" pitchFamily="50" charset="-34"/>
                <a:cs typeface="Chulabhorn Likit Text Light" panose="00000400000000000000" pitchFamily="50" charset="-34"/>
              </a:rPr>
              <a:t>component of the general SEM.</a:t>
            </a:r>
          </a:p>
          <a:p>
            <a:pPr marL="285750" indent="-285750">
              <a:spcAft>
                <a:spcPts val="800"/>
              </a:spcAft>
              <a:buFont typeface="Arial" panose="020B0604020202020204" pitchFamily="34" charset="0"/>
              <a:buChar char="•"/>
            </a:pPr>
            <a:r>
              <a:rPr lang="en-US" sz="1400" b="1" dirty="0">
                <a:solidFill>
                  <a:srgbClr val="C00000"/>
                </a:solidFill>
                <a:latin typeface="Chulabhorn Likit Text Light" panose="00000400000000000000" pitchFamily="50" charset="-34"/>
                <a:cs typeface="Chulabhorn Likit Text Light" panose="00000400000000000000" pitchFamily="50" charset="-34"/>
              </a:rPr>
              <a:t>It should be based on theory and/or the results of EFA and other psychometric tests</a:t>
            </a:r>
            <a:r>
              <a:rPr lang="en-US" sz="1400" dirty="0">
                <a:latin typeface="Chulabhorn Likit Text Light" panose="00000400000000000000" pitchFamily="50" charset="-34"/>
                <a:cs typeface="Chulabhorn Likit Text Light" panose="00000400000000000000" pitchFamily="50" charset="-34"/>
              </a:rPr>
              <a:t>.</a:t>
            </a:r>
          </a:p>
          <a:p>
            <a:pPr marL="285750" indent="-285750">
              <a:spcAft>
                <a:spcPts val="800"/>
              </a:spcAft>
              <a:buFont typeface="Arial" panose="020B0604020202020204" pitchFamily="34" charset="0"/>
              <a:buChar char="•"/>
            </a:pPr>
            <a:r>
              <a:rPr lang="en-US" sz="1400" dirty="0">
                <a:latin typeface="Chulabhorn Likit Text Light" panose="00000400000000000000" pitchFamily="50" charset="-34"/>
                <a:cs typeface="Chulabhorn Likit Text Light" panose="00000400000000000000" pitchFamily="50" charset="-34"/>
              </a:rPr>
              <a:t>Test of theory against data (</a:t>
            </a:r>
            <a:r>
              <a:rPr lang="en-US" sz="1400" b="1" dirty="0">
                <a:solidFill>
                  <a:srgbClr val="C00000"/>
                </a:solidFill>
                <a:latin typeface="Chulabhorn Likit Text Light" panose="00000400000000000000" pitchFamily="50" charset="-34"/>
                <a:cs typeface="Chulabhorn Likit Text Light" panose="00000400000000000000" pitchFamily="50" charset="-34"/>
              </a:rPr>
              <a:t>Theory-driven</a:t>
            </a:r>
            <a:r>
              <a:rPr lang="en-US" sz="1400" dirty="0">
                <a:latin typeface="Chulabhorn Likit Text Light" panose="00000400000000000000" pitchFamily="50" charset="-34"/>
                <a:cs typeface="Chulabhorn Likit Text Light" panose="00000400000000000000" pitchFamily="50" charset="-34"/>
              </a:rPr>
              <a:t>) </a:t>
            </a:r>
          </a:p>
        </p:txBody>
      </p:sp>
    </p:spTree>
    <p:extLst>
      <p:ext uri="{BB962C8B-B14F-4D97-AF65-F5344CB8AC3E}">
        <p14:creationId xmlns:p14="http://schemas.microsoft.com/office/powerpoint/2010/main" val="241704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3775-D013-3820-3851-D4ED8BF16BE8}"/>
              </a:ext>
            </a:extLst>
          </p:cNvPr>
          <p:cNvSpPr>
            <a:spLocks noGrp="1"/>
          </p:cNvSpPr>
          <p:nvPr>
            <p:ph type="title"/>
          </p:nvPr>
        </p:nvSpPr>
        <p:spPr/>
        <p:txBody>
          <a:bodyPr>
            <a:normAutofit/>
          </a:bodyPr>
          <a:lstStyle/>
          <a:p>
            <a:r>
              <a:rPr lang="en-GB" dirty="0"/>
              <a:t>Hierarchical cluster analysis: HCA</a:t>
            </a:r>
          </a:p>
        </p:txBody>
      </p:sp>
      <p:sp>
        <p:nvSpPr>
          <p:cNvPr id="5" name="Slide Number Placeholder 4">
            <a:extLst>
              <a:ext uri="{FF2B5EF4-FFF2-40B4-BE49-F238E27FC236}">
                <a16:creationId xmlns:a16="http://schemas.microsoft.com/office/drawing/2014/main" id="{FDD7C546-81C8-8A5D-6089-A98A1A914B48}"/>
              </a:ext>
            </a:extLst>
          </p:cNvPr>
          <p:cNvSpPr>
            <a:spLocks noGrp="1"/>
          </p:cNvSpPr>
          <p:nvPr>
            <p:ph type="sldNum" sz="quarter" idx="12"/>
          </p:nvPr>
        </p:nvSpPr>
        <p:spPr/>
        <p:txBody>
          <a:bodyPr/>
          <a:lstStyle/>
          <a:p>
            <a:pPr rtl="0"/>
            <a:fld id="{401CF334-2D5C-4859-84A6-CA7E6E43FAEB}" type="slidenum">
              <a:rPr lang="en-GB" noProof="0" smtClean="0"/>
              <a:t>30</a:t>
            </a:fld>
            <a:endParaRPr lang="en-GB" noProof="0" dirty="0"/>
          </a:p>
        </p:txBody>
      </p:sp>
      <p:pic>
        <p:nvPicPr>
          <p:cNvPr id="6" name="Image" descr="Image">
            <a:extLst>
              <a:ext uri="{FF2B5EF4-FFF2-40B4-BE49-F238E27FC236}">
                <a16:creationId xmlns:a16="http://schemas.microsoft.com/office/drawing/2014/main" id="{BDA0951F-91F0-98B9-C532-022019124AD8}"/>
              </a:ext>
            </a:extLst>
          </p:cNvPr>
          <p:cNvPicPr>
            <a:picLocks noGrp="1" noChangeAspect="1"/>
          </p:cNvPicPr>
          <p:nvPr>
            <p:ph idx="1"/>
          </p:nvPr>
        </p:nvPicPr>
        <p:blipFill>
          <a:blip r:embed="rId2"/>
          <a:stretch>
            <a:fillRect/>
          </a:stretch>
        </p:blipFill>
        <p:spPr>
          <a:xfrm>
            <a:off x="349655" y="2505665"/>
            <a:ext cx="5495925" cy="2428875"/>
          </a:xfrm>
          <a:prstGeom prst="rect">
            <a:avLst/>
          </a:prstGeom>
          <a:ln w="12700">
            <a:miter lim="400000"/>
          </a:ln>
        </p:spPr>
      </p:pic>
      <p:sp>
        <p:nvSpPr>
          <p:cNvPr id="8" name="TextBox 7">
            <a:extLst>
              <a:ext uri="{FF2B5EF4-FFF2-40B4-BE49-F238E27FC236}">
                <a16:creationId xmlns:a16="http://schemas.microsoft.com/office/drawing/2014/main" id="{1C346FEA-8284-BC8C-6CDA-3286B1CF31C3}"/>
              </a:ext>
            </a:extLst>
          </p:cNvPr>
          <p:cNvSpPr txBox="1"/>
          <p:nvPr/>
        </p:nvSpPr>
        <p:spPr>
          <a:xfrm>
            <a:off x="6206756" y="2004808"/>
            <a:ext cx="5635589" cy="3754874"/>
          </a:xfrm>
          <a:prstGeom prst="rect">
            <a:avLst/>
          </a:prstGeom>
          <a:noFill/>
        </p:spPr>
        <p:txBody>
          <a:bodyPr wrap="square">
            <a:spAutoFit/>
          </a:bodyPr>
          <a:lstStyle/>
          <a:p>
            <a:pPr>
              <a:spcAft>
                <a:spcPts val="800"/>
              </a:spcAft>
            </a:pPr>
            <a:r>
              <a:rPr lang="th-TH" dirty="0">
                <a:latin typeface="Chulabhorn Likit Text Light" panose="00000400000000000000" pitchFamily="50" charset="-34"/>
                <a:cs typeface="Chulabhorn Likit Text Light" panose="00000400000000000000" pitchFamily="50" charset="-34"/>
              </a:rPr>
              <a:t>การวิเคราะห์จัดกลุ่มตามลำดับชั้น</a:t>
            </a:r>
            <a:r>
              <a:rPr lang="en-US"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เป็นการจัดกลุ่มที่นิยมใช้แบ่งกลุ่ม </a:t>
            </a:r>
            <a:r>
              <a:rPr lang="en-GB" dirty="0">
                <a:latin typeface="Chulabhorn Likit Text Light" panose="00000400000000000000" pitchFamily="50" charset="-34"/>
                <a:cs typeface="Chulabhorn Likit Text Light" panose="00000400000000000000" pitchFamily="50" charset="-34"/>
              </a:rPr>
              <a:t>Case </a:t>
            </a:r>
            <a:r>
              <a:rPr lang="th-TH" dirty="0">
                <a:latin typeface="Chulabhorn Likit Text Light" panose="00000400000000000000" pitchFamily="50" charset="-34"/>
                <a:cs typeface="Chulabhorn Likit Text Light" panose="00000400000000000000" pitchFamily="50" charset="-34"/>
              </a:rPr>
              <a:t>หรือกลุ่มตัวแปร โดยมีเงื่อนไข ดังนี้</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เหมาะกับข้อมูลขนาดเล็ก (จำนวนเคส &lt; 200 เคส/ตัวแปร) </a:t>
            </a:r>
          </a:p>
          <a:p>
            <a:pPr marL="1257300" lvl="2" indent="-34290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ตัวอย่าง =&gt; แบ่งกลุ่ม (</a:t>
            </a:r>
            <a:r>
              <a:rPr lang="en-GB" dirty="0">
                <a:latin typeface="Chulabhorn Likit Text Light" panose="00000400000000000000" pitchFamily="50" charset="-34"/>
                <a:cs typeface="Chulabhorn Likit Text Light" panose="00000400000000000000" pitchFamily="50" charset="-34"/>
              </a:rPr>
              <a:t>Classify cases)</a:t>
            </a:r>
          </a:p>
          <a:p>
            <a:pPr marL="1257300" lvl="2" indent="-34290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ตัวแปร =&gt; ทดสอบความสัมพันธ์ระหว่างตัวแปร</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ไม่จำเป็นต้องทราบจำนวนกลุ่มมาก่อน</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ไม่จำเป็นต้องทราบว่าตัวแปรใดหรือเคสใดอยู่กลุ่มใดก่อน</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ชนิดตัวแปรที่เหมาะสมคือ </a:t>
            </a:r>
            <a:r>
              <a:rPr lang="en-GB" dirty="0">
                <a:latin typeface="Chulabhorn Likit Text Light" panose="00000400000000000000" pitchFamily="50" charset="-34"/>
                <a:cs typeface="Chulabhorn Likit Text Light" panose="00000400000000000000" pitchFamily="50" charset="-34"/>
              </a:rPr>
              <a:t>nominal, ordinal, and scale data </a:t>
            </a:r>
            <a:r>
              <a:rPr lang="th-TH" dirty="0">
                <a:latin typeface="Chulabhorn Likit Text Light" panose="00000400000000000000" pitchFamily="50" charset="-34"/>
                <a:cs typeface="Chulabhorn Likit Text Light" panose="00000400000000000000" pitchFamily="50" charset="-34"/>
              </a:rPr>
              <a:t>และไม่ควรผสมชนิดของตัวแปร</a:t>
            </a:r>
          </a:p>
        </p:txBody>
      </p:sp>
    </p:spTree>
    <p:extLst>
      <p:ext uri="{BB962C8B-B14F-4D97-AF65-F5344CB8AC3E}">
        <p14:creationId xmlns:p14="http://schemas.microsoft.com/office/powerpoint/2010/main" val="137942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DC70-A6E7-1EF5-E9A0-C7F81870E8DE}"/>
              </a:ext>
            </a:extLst>
          </p:cNvPr>
          <p:cNvSpPr>
            <a:spLocks noGrp="1"/>
          </p:cNvSpPr>
          <p:nvPr>
            <p:ph type="title"/>
          </p:nvPr>
        </p:nvSpPr>
        <p:spPr/>
        <p:txBody>
          <a:bodyPr/>
          <a:lstStyle/>
          <a:p>
            <a:r>
              <a:rPr lang="en-US" dirty="0"/>
              <a:t>HCA: </a:t>
            </a:r>
            <a:r>
              <a:rPr lang="th-TH" dirty="0"/>
              <a:t>เกณฑ์ในการจัดกลุ่ม</a:t>
            </a:r>
            <a:endParaRPr lang="en-GB" dirty="0"/>
          </a:p>
        </p:txBody>
      </p:sp>
      <p:sp>
        <p:nvSpPr>
          <p:cNvPr id="5" name="Slide Number Placeholder 4">
            <a:extLst>
              <a:ext uri="{FF2B5EF4-FFF2-40B4-BE49-F238E27FC236}">
                <a16:creationId xmlns:a16="http://schemas.microsoft.com/office/drawing/2014/main" id="{0EC3E2C3-9953-598F-B0EC-A437AAB900B0}"/>
              </a:ext>
            </a:extLst>
          </p:cNvPr>
          <p:cNvSpPr>
            <a:spLocks noGrp="1"/>
          </p:cNvSpPr>
          <p:nvPr>
            <p:ph type="sldNum" sz="quarter" idx="12"/>
          </p:nvPr>
        </p:nvSpPr>
        <p:spPr/>
        <p:txBody>
          <a:bodyPr/>
          <a:lstStyle/>
          <a:p>
            <a:pPr rtl="0"/>
            <a:fld id="{401CF334-2D5C-4859-84A6-CA7E6E43FAEB}" type="slidenum">
              <a:rPr lang="en-GB" noProof="0" smtClean="0"/>
              <a:t>31</a:t>
            </a:fld>
            <a:endParaRPr lang="en-GB" noProof="0" dirty="0"/>
          </a:p>
        </p:txBody>
      </p:sp>
      <p:pic>
        <p:nvPicPr>
          <p:cNvPr id="6" name="Image" descr="Image">
            <a:extLst>
              <a:ext uri="{FF2B5EF4-FFF2-40B4-BE49-F238E27FC236}">
                <a16:creationId xmlns:a16="http://schemas.microsoft.com/office/drawing/2014/main" id="{16C0B9AF-5A4A-5897-0E18-50013D3E70F0}"/>
              </a:ext>
            </a:extLst>
          </p:cNvPr>
          <p:cNvPicPr>
            <a:picLocks noGrp="1" noChangeAspect="1"/>
          </p:cNvPicPr>
          <p:nvPr>
            <p:ph idx="1"/>
          </p:nvPr>
        </p:nvPicPr>
        <p:blipFill>
          <a:blip r:embed="rId2"/>
          <a:stretch>
            <a:fillRect/>
          </a:stretch>
        </p:blipFill>
        <p:spPr>
          <a:xfrm>
            <a:off x="424470" y="2225713"/>
            <a:ext cx="6316572" cy="4324350"/>
          </a:xfrm>
          <a:prstGeom prst="rect">
            <a:avLst/>
          </a:prstGeom>
          <a:ln w="12700">
            <a:miter lim="400000"/>
          </a:ln>
        </p:spPr>
      </p:pic>
      <p:sp>
        <p:nvSpPr>
          <p:cNvPr id="8" name="TextBox 7">
            <a:extLst>
              <a:ext uri="{FF2B5EF4-FFF2-40B4-BE49-F238E27FC236}">
                <a16:creationId xmlns:a16="http://schemas.microsoft.com/office/drawing/2014/main" id="{5DBD57A1-2CA6-73E8-E01D-67077ACC3EFD}"/>
              </a:ext>
            </a:extLst>
          </p:cNvPr>
          <p:cNvSpPr txBox="1"/>
          <p:nvPr/>
        </p:nvSpPr>
        <p:spPr>
          <a:xfrm>
            <a:off x="609600" y="1681642"/>
            <a:ext cx="6802125" cy="646331"/>
          </a:xfrm>
          <a:prstGeom prst="rect">
            <a:avLst/>
          </a:prstGeom>
          <a:noFill/>
        </p:spPr>
        <p:txBody>
          <a:bodyPr wrap="square">
            <a:spAutoFit/>
          </a:bodyPr>
          <a:lstStyle/>
          <a:p>
            <a:r>
              <a:rPr lang="th-TH" dirty="0"/>
              <a:t>แยกแต่ละตัวอย่างไปยังกลุ่ม ด้วยระยะทาง (</a:t>
            </a:r>
            <a:r>
              <a:rPr lang="en-GB" dirty="0"/>
              <a:t>Distance) </a:t>
            </a:r>
            <a:r>
              <a:rPr lang="th-TH" dirty="0"/>
              <a:t>เริ่มต้นโดยแบ่งแยก 2 กลุ่มที่เหมือนกันมากที่สุดไปเรื่อย ๆ จนครบทุกตัวอย่าง</a:t>
            </a:r>
          </a:p>
        </p:txBody>
      </p:sp>
      <p:sp>
        <p:nvSpPr>
          <p:cNvPr id="10" name="TextBox 9">
            <a:extLst>
              <a:ext uri="{FF2B5EF4-FFF2-40B4-BE49-F238E27FC236}">
                <a16:creationId xmlns:a16="http://schemas.microsoft.com/office/drawing/2014/main" id="{16ECDBA1-1866-26C4-7AF2-319278FF134A}"/>
              </a:ext>
            </a:extLst>
          </p:cNvPr>
          <p:cNvSpPr txBox="1"/>
          <p:nvPr/>
        </p:nvSpPr>
        <p:spPr>
          <a:xfrm>
            <a:off x="6809888" y="2453922"/>
            <a:ext cx="4957642" cy="2893100"/>
          </a:xfrm>
          <a:prstGeom prst="rect">
            <a:avLst/>
          </a:prstGeom>
          <a:noFill/>
        </p:spPr>
        <p:txBody>
          <a:bodyPr wrap="square">
            <a:spAutoFit/>
          </a:bodyPr>
          <a:lstStyle/>
          <a:p>
            <a:pPr>
              <a:spcAft>
                <a:spcPts val="800"/>
              </a:spcAft>
            </a:pPr>
            <a:r>
              <a:rPr lang="th-TH" dirty="0">
                <a:latin typeface="Chulabhorn Likit Text Light" panose="00000400000000000000" pitchFamily="50" charset="-34"/>
                <a:cs typeface="Chulabhorn Likit Text Light" panose="00000400000000000000" pitchFamily="50" charset="-34"/>
              </a:rPr>
              <a:t>ขั้นตอนของเทคนิค </a:t>
            </a:r>
            <a:r>
              <a:rPr lang="en-GB" dirty="0">
                <a:latin typeface="Chulabhorn Likit Text Light" panose="00000400000000000000" pitchFamily="50" charset="-34"/>
                <a:cs typeface="Chulabhorn Likit Text Light" panose="00000400000000000000" pitchFamily="50" charset="-34"/>
              </a:rPr>
              <a:t>Hierarchical cluster analysis </a:t>
            </a:r>
            <a:r>
              <a:rPr lang="th-TH" dirty="0">
                <a:latin typeface="Chulabhorn Likit Text Light" panose="00000400000000000000" pitchFamily="50" charset="-34"/>
                <a:cs typeface="Chulabhorn Likit Text Light" panose="00000400000000000000" pitchFamily="50" charset="-34"/>
              </a:rPr>
              <a:t>สำหรับการแบ่งกลุ่มเคส</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เลือกตัวแปรหรือปัจจัยที่คาดว่ามีอิทธิพลที่ทำให้เคสต่างกัน ตัวแปรจะทำให้สามารถแบ่งกลุ่มเคสได้ชัดเจน</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เลือกวิธีการวัดระยะห่างระหว่างเคสแต่ละคู่ หรือเลือกวิธีการคำนวณเพื่อวัดค่า ความคล้ายของเคสแต่ละคู่</a:t>
            </a:r>
          </a:p>
          <a:p>
            <a:pPr marL="800100" lvl="1" indent="-342900">
              <a:spcAft>
                <a:spcPts val="800"/>
              </a:spcAft>
              <a:buFont typeface="+mj-lt"/>
              <a:buAutoNum type="arabicPeriod"/>
            </a:pPr>
            <a:r>
              <a:rPr lang="th-TH" dirty="0">
                <a:latin typeface="Chulabhorn Likit Text Light" panose="00000400000000000000" pitchFamily="50" charset="-34"/>
                <a:cs typeface="Chulabhorn Likit Text Light" panose="00000400000000000000" pitchFamily="50" charset="-34"/>
              </a:rPr>
              <a:t>เลือกเกณฑ์ในการรวมกลุ่มหรือรวม </a:t>
            </a:r>
            <a:r>
              <a:rPr lang="en-GB" dirty="0">
                <a:latin typeface="Chulabhorn Likit Text Light" panose="00000400000000000000" pitchFamily="50" charset="-34"/>
                <a:cs typeface="Chulabhorn Likit Text Light" panose="00000400000000000000" pitchFamily="50" charset="-34"/>
              </a:rPr>
              <a:t>Cluster</a:t>
            </a:r>
          </a:p>
        </p:txBody>
      </p:sp>
    </p:spTree>
    <p:extLst>
      <p:ext uri="{BB962C8B-B14F-4D97-AF65-F5344CB8AC3E}">
        <p14:creationId xmlns:p14="http://schemas.microsoft.com/office/powerpoint/2010/main" val="277561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4E83-A76D-EE0E-5C7F-064F9F4A8BD6}"/>
              </a:ext>
            </a:extLst>
          </p:cNvPr>
          <p:cNvSpPr>
            <a:spLocks noGrp="1"/>
          </p:cNvSpPr>
          <p:nvPr>
            <p:ph type="title"/>
          </p:nvPr>
        </p:nvSpPr>
        <p:spPr/>
        <p:txBody>
          <a:bodyPr/>
          <a:lstStyle/>
          <a:p>
            <a:r>
              <a:rPr lang="en-GB" dirty="0"/>
              <a:t>HCA: </a:t>
            </a:r>
            <a:r>
              <a:rPr lang="th-TH" dirty="0"/>
              <a:t>เกณฑ์ในการจัดกลุ่ม</a:t>
            </a:r>
            <a:endParaRPr lang="en-GB" dirty="0"/>
          </a:p>
        </p:txBody>
      </p:sp>
      <p:sp>
        <p:nvSpPr>
          <p:cNvPr id="5" name="Slide Number Placeholder 4">
            <a:extLst>
              <a:ext uri="{FF2B5EF4-FFF2-40B4-BE49-F238E27FC236}">
                <a16:creationId xmlns:a16="http://schemas.microsoft.com/office/drawing/2014/main" id="{B793F365-4F10-0EF7-2262-1021134D647F}"/>
              </a:ext>
            </a:extLst>
          </p:cNvPr>
          <p:cNvSpPr>
            <a:spLocks noGrp="1"/>
          </p:cNvSpPr>
          <p:nvPr>
            <p:ph type="sldNum" sz="quarter" idx="12"/>
          </p:nvPr>
        </p:nvSpPr>
        <p:spPr/>
        <p:txBody>
          <a:bodyPr/>
          <a:lstStyle/>
          <a:p>
            <a:pPr rtl="0"/>
            <a:fld id="{401CF334-2D5C-4859-84A6-CA7E6E43FAEB}" type="slidenum">
              <a:rPr lang="en-GB" noProof="0" smtClean="0"/>
              <a:t>32</a:t>
            </a:fld>
            <a:endParaRPr lang="en-GB" noProof="0" dirty="0"/>
          </a:p>
        </p:txBody>
      </p:sp>
      <p:sp>
        <p:nvSpPr>
          <p:cNvPr id="7" name="TextBox 6">
            <a:extLst>
              <a:ext uri="{FF2B5EF4-FFF2-40B4-BE49-F238E27FC236}">
                <a16:creationId xmlns:a16="http://schemas.microsoft.com/office/drawing/2014/main" id="{A862EFD1-7051-0B2E-5947-41493A289F67}"/>
              </a:ext>
            </a:extLst>
          </p:cNvPr>
          <p:cNvSpPr txBox="1"/>
          <p:nvPr/>
        </p:nvSpPr>
        <p:spPr>
          <a:xfrm>
            <a:off x="471057" y="2042695"/>
            <a:ext cx="6097772" cy="4078039"/>
          </a:xfrm>
          <a:prstGeom prst="rect">
            <a:avLst/>
          </a:prstGeom>
          <a:noFill/>
        </p:spPr>
        <p:txBody>
          <a:bodyPr wrap="square">
            <a:spAutoFit/>
          </a:bodyPr>
          <a:lstStyle/>
          <a:p>
            <a:pPr marL="342900" indent="-342900">
              <a:spcAft>
                <a:spcPts val="1000"/>
              </a:spcAft>
              <a:buFont typeface="+mj-lt"/>
              <a:buAutoNum type="arabicPeriod"/>
            </a:pPr>
            <a:r>
              <a:rPr lang="en-GB" b="1" dirty="0">
                <a:latin typeface="Chulabhorn Likit Text Light" panose="00000400000000000000" pitchFamily="50" charset="-34"/>
                <a:cs typeface="Chulabhorn Likit Text Light" panose="00000400000000000000" pitchFamily="50" charset="-34"/>
              </a:rPr>
              <a:t>Between - group linkage </a:t>
            </a:r>
            <a:r>
              <a:rPr lang="en-GB" dirty="0">
                <a:latin typeface="Chulabhorn Likit Text Light" panose="00000400000000000000" pitchFamily="50" charset="-34"/>
                <a:cs typeface="Chulabhorn Likit Text Light" panose="00000400000000000000" pitchFamily="50" charset="-34"/>
              </a:rPr>
              <a:t>(or average linkage between group)</a:t>
            </a:r>
          </a:p>
          <a:p>
            <a:pPr marL="342900" indent="-342900">
              <a:spcAft>
                <a:spcPts val="1000"/>
              </a:spcAft>
              <a:buFont typeface="+mj-lt"/>
              <a:buAutoNum type="arabicPeriod"/>
            </a:pPr>
            <a:r>
              <a:rPr lang="en-GB" b="1" dirty="0">
                <a:latin typeface="Chulabhorn Likit Text Light" panose="00000400000000000000" pitchFamily="50" charset="-34"/>
                <a:cs typeface="Chulabhorn Likit Text Light" panose="00000400000000000000" pitchFamily="50" charset="-34"/>
              </a:rPr>
              <a:t>Within-group linkage </a:t>
            </a:r>
            <a:r>
              <a:rPr lang="en-GB" dirty="0">
                <a:latin typeface="Chulabhorn Likit Text Light" panose="00000400000000000000" pitchFamily="50" charset="-34"/>
                <a:cs typeface="Chulabhorn Likit Text Light" panose="00000400000000000000" pitchFamily="50" charset="-34"/>
              </a:rPr>
              <a:t>(or average linkage within groups method) - </a:t>
            </a:r>
            <a:r>
              <a:rPr lang="th-TH" dirty="0">
                <a:latin typeface="Chulabhorn Likit Text Light" panose="00000400000000000000" pitchFamily="50" charset="-34"/>
                <a:cs typeface="Chulabhorn Likit Text Light" panose="00000400000000000000" pitchFamily="50" charset="-34"/>
              </a:rPr>
              <a:t>วิธีนี้จะรวม </a:t>
            </a:r>
            <a:r>
              <a:rPr lang="en-GB" dirty="0">
                <a:latin typeface="Chulabhorn Likit Text Light" panose="00000400000000000000" pitchFamily="50" charset="-34"/>
                <a:cs typeface="Chulabhorn Likit Text Light" panose="00000400000000000000" pitchFamily="50" charset="-34"/>
              </a:rPr>
              <a:t>cluster </a:t>
            </a:r>
            <a:r>
              <a:rPr lang="th-TH" dirty="0">
                <a:latin typeface="Chulabhorn Likit Text Light" panose="00000400000000000000" pitchFamily="50" charset="-34"/>
                <a:cs typeface="Chulabhorn Likit Text Light" panose="00000400000000000000" pitchFamily="50" charset="-34"/>
              </a:rPr>
              <a:t>เข้าด้วยกันถ้าระยะห่างเฉลี่ยระหว่างทุกเคสใน </a:t>
            </a:r>
            <a:r>
              <a:rPr lang="en-GB" dirty="0">
                <a:latin typeface="Chulabhorn Likit Text Light" panose="00000400000000000000" pitchFamily="50" charset="-34"/>
                <a:cs typeface="Chulabhorn Likit Text Light" panose="00000400000000000000" pitchFamily="50" charset="-34"/>
              </a:rPr>
              <a:t>cluster </a:t>
            </a:r>
            <a:r>
              <a:rPr lang="th-TH" dirty="0">
                <a:latin typeface="Chulabhorn Likit Text Light" panose="00000400000000000000" pitchFamily="50" charset="-34"/>
                <a:cs typeface="Chulabhorn Likit Text Light" panose="00000400000000000000" pitchFamily="50" charset="-34"/>
              </a:rPr>
              <a:t>นั้นๆ มีค่าน้อยที่สุด</a:t>
            </a:r>
          </a:p>
          <a:p>
            <a:pPr marL="342900" indent="-342900">
              <a:spcAft>
                <a:spcPts val="1000"/>
              </a:spcAft>
              <a:buFont typeface="+mj-lt"/>
              <a:buAutoNum type="arabicPeriod"/>
            </a:pPr>
            <a:r>
              <a:rPr lang="en-GB" b="1" dirty="0">
                <a:latin typeface="Chulabhorn Likit Text Light" panose="00000400000000000000" pitchFamily="50" charset="-34"/>
                <a:cs typeface="Chulabhorn Likit Text Light" panose="00000400000000000000" pitchFamily="50" charset="-34"/>
              </a:rPr>
              <a:t>Centroid clustering </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รวม 2 </a:t>
            </a:r>
            <a:r>
              <a:rPr lang="en-GB" dirty="0">
                <a:latin typeface="Chulabhorn Likit Text Light" panose="00000400000000000000" pitchFamily="50" charset="-34"/>
                <a:cs typeface="Chulabhorn Likit Text Light" panose="00000400000000000000" pitchFamily="50" charset="-34"/>
              </a:rPr>
              <a:t>cluster </a:t>
            </a:r>
            <a:r>
              <a:rPr lang="th-TH" dirty="0">
                <a:latin typeface="Chulabhorn Likit Text Light" panose="00000400000000000000" pitchFamily="50" charset="-34"/>
                <a:cs typeface="Chulabhorn Likit Text Light" panose="00000400000000000000" pitchFamily="50" charset="-34"/>
              </a:rPr>
              <a:t>เข้าด้วยกัน โดยพิจารณาจากระยะห่างของจุดกลาวของ </a:t>
            </a:r>
            <a:r>
              <a:rPr lang="en-GB" dirty="0">
                <a:latin typeface="Chulabhorn Likit Text Light" panose="00000400000000000000" pitchFamily="50" charset="-34"/>
                <a:cs typeface="Chulabhorn Likit Text Light" panose="00000400000000000000" pitchFamily="50" charset="-34"/>
              </a:rPr>
              <a:t>cluster 2 cluster</a:t>
            </a:r>
          </a:p>
          <a:p>
            <a:pPr marL="342900" indent="-342900">
              <a:spcAft>
                <a:spcPts val="1000"/>
              </a:spcAft>
              <a:buFont typeface="+mj-lt"/>
              <a:buAutoNum type="arabicPeriod"/>
            </a:pPr>
            <a:r>
              <a:rPr lang="en-GB" b="1" dirty="0">
                <a:solidFill>
                  <a:srgbClr val="FF0000"/>
                </a:solidFill>
                <a:latin typeface="Chulabhorn Likit Text Light" panose="00000400000000000000" pitchFamily="50" charset="-34"/>
                <a:cs typeface="Chulabhorn Likit Text Light" panose="00000400000000000000" pitchFamily="50" charset="-34"/>
              </a:rPr>
              <a:t>Ward’s method </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พิจารณาค่า </a:t>
            </a:r>
            <a:r>
              <a:rPr lang="en-GB" dirty="0">
                <a:latin typeface="Chulabhorn Likit Text Light" panose="00000400000000000000" pitchFamily="50" charset="-34"/>
                <a:cs typeface="Chulabhorn Likit Text Light" panose="00000400000000000000" pitchFamily="50" charset="-34"/>
              </a:rPr>
              <a:t>sum of the squared within-cluster distance  </a:t>
            </a:r>
            <a:r>
              <a:rPr lang="th-TH" dirty="0">
                <a:latin typeface="Chulabhorn Likit Text Light" panose="00000400000000000000" pitchFamily="50" charset="-34"/>
                <a:cs typeface="Chulabhorn Likit Text Light" panose="00000400000000000000" pitchFamily="50" charset="-34"/>
              </a:rPr>
              <a:t>โดยจะ</a:t>
            </a:r>
            <a:r>
              <a:rPr lang="th-TH" dirty="0">
                <a:solidFill>
                  <a:srgbClr val="FF0000"/>
                </a:solidFill>
                <a:latin typeface="Chulabhorn Likit Text Light" panose="00000400000000000000" pitchFamily="50" charset="-34"/>
                <a:cs typeface="Chulabhorn Likit Text Light" panose="00000400000000000000" pitchFamily="50" charset="-34"/>
              </a:rPr>
              <a:t>รวม </a:t>
            </a:r>
            <a:r>
              <a:rPr lang="en-GB" dirty="0">
                <a:solidFill>
                  <a:srgbClr val="FF0000"/>
                </a:solidFill>
                <a:latin typeface="Chulabhorn Likit Text Light" panose="00000400000000000000" pitchFamily="50" charset="-34"/>
                <a:cs typeface="Chulabhorn Likit Text Light" panose="00000400000000000000" pitchFamily="50" charset="-34"/>
              </a:rPr>
              <a:t>cluster </a:t>
            </a:r>
            <a:r>
              <a:rPr lang="th-TH" dirty="0">
                <a:solidFill>
                  <a:srgbClr val="FF0000"/>
                </a:solidFill>
                <a:latin typeface="Chulabhorn Likit Text Light" panose="00000400000000000000" pitchFamily="50" charset="-34"/>
                <a:cs typeface="Chulabhorn Likit Text Light" panose="00000400000000000000" pitchFamily="50" charset="-34"/>
              </a:rPr>
              <a:t>ที่ทำให้ค่า </a:t>
            </a:r>
            <a:r>
              <a:rPr lang="en-GB" dirty="0">
                <a:solidFill>
                  <a:srgbClr val="FF0000"/>
                </a:solidFill>
                <a:latin typeface="Chulabhorn Likit Text Light" panose="00000400000000000000" pitchFamily="50" charset="-34"/>
                <a:cs typeface="Chulabhorn Likit Text Light" panose="00000400000000000000" pitchFamily="50" charset="-34"/>
              </a:rPr>
              <a:t>sum of the squared within-cluster distance </a:t>
            </a:r>
            <a:r>
              <a:rPr lang="th-TH" dirty="0">
                <a:solidFill>
                  <a:srgbClr val="FF0000"/>
                </a:solidFill>
                <a:latin typeface="Chulabhorn Likit Text Light" panose="00000400000000000000" pitchFamily="50" charset="-34"/>
                <a:cs typeface="Chulabhorn Likit Text Light" panose="00000400000000000000" pitchFamily="50" charset="-34"/>
              </a:rPr>
              <a:t>เพิ่มขึ้นน้อยที่สุด</a:t>
            </a:r>
            <a:r>
              <a:rPr lang="th-TH" dirty="0">
                <a:latin typeface="Chulabhorn Likit Text Light" panose="00000400000000000000" pitchFamily="50" charset="-34"/>
                <a:cs typeface="Chulabhorn Likit Text Light" panose="00000400000000000000" pitchFamily="50" charset="-34"/>
              </a:rPr>
              <a:t> โดยค่า </a:t>
            </a:r>
            <a:r>
              <a:rPr lang="en-GB" dirty="0">
                <a:latin typeface="Chulabhorn Likit Text Light" panose="00000400000000000000" pitchFamily="50" charset="-34"/>
                <a:cs typeface="Chulabhorn Likit Text Light" panose="00000400000000000000" pitchFamily="50" charset="-34"/>
              </a:rPr>
              <a:t>square within-cluster distance </a:t>
            </a:r>
            <a:r>
              <a:rPr lang="th-TH" dirty="0">
                <a:latin typeface="Chulabhorn Likit Text Light" panose="00000400000000000000" pitchFamily="50" charset="-34"/>
                <a:cs typeface="Chulabhorn Likit Text Light" panose="00000400000000000000" pitchFamily="50" charset="-34"/>
              </a:rPr>
              <a:t>คือค่า </a:t>
            </a:r>
            <a:r>
              <a:rPr lang="en-GB" dirty="0">
                <a:latin typeface="Chulabhorn Likit Text Light" panose="00000400000000000000" pitchFamily="50" charset="-34"/>
                <a:cs typeface="Chulabhorn Likit Text Light" panose="00000400000000000000" pitchFamily="50" charset="-34"/>
              </a:rPr>
              <a:t>square Euclidean distance </a:t>
            </a:r>
            <a:r>
              <a:rPr lang="th-TH" dirty="0">
                <a:latin typeface="Chulabhorn Likit Text Light" panose="00000400000000000000" pitchFamily="50" charset="-34"/>
                <a:cs typeface="Chulabhorn Likit Text Light" panose="00000400000000000000" pitchFamily="50" charset="-34"/>
              </a:rPr>
              <a:t>ของแต่ละเคสกับ </a:t>
            </a:r>
            <a:r>
              <a:rPr lang="en-GB" dirty="0">
                <a:latin typeface="Chulabhorn Likit Text Light" panose="00000400000000000000" pitchFamily="50" charset="-34"/>
                <a:cs typeface="Chulabhorn Likit Text Light" panose="00000400000000000000" pitchFamily="50" charset="-34"/>
              </a:rPr>
              <a:t>cluster mean</a:t>
            </a:r>
          </a:p>
        </p:txBody>
      </p:sp>
      <p:grpSp>
        <p:nvGrpSpPr>
          <p:cNvPr id="30" name="Group">
            <a:extLst>
              <a:ext uri="{FF2B5EF4-FFF2-40B4-BE49-F238E27FC236}">
                <a16:creationId xmlns:a16="http://schemas.microsoft.com/office/drawing/2014/main" id="{0E31AD25-7CB4-3A38-E9C7-6DB9FCE0F2DC}"/>
              </a:ext>
            </a:extLst>
          </p:cNvPr>
          <p:cNvGrpSpPr/>
          <p:nvPr/>
        </p:nvGrpSpPr>
        <p:grpSpPr>
          <a:xfrm>
            <a:off x="7558862" y="1059828"/>
            <a:ext cx="4023539" cy="2852953"/>
            <a:chOff x="0" y="-16970"/>
            <a:chExt cx="6758415" cy="5282120"/>
          </a:xfrm>
        </p:grpSpPr>
        <p:sp>
          <p:nvSpPr>
            <p:cNvPr id="31" name="Oval">
              <a:extLst>
                <a:ext uri="{FF2B5EF4-FFF2-40B4-BE49-F238E27FC236}">
                  <a16:creationId xmlns:a16="http://schemas.microsoft.com/office/drawing/2014/main" id="{52743F55-761B-6DFE-0F74-3B36D6ACA635}"/>
                </a:ext>
              </a:extLst>
            </p:cNvPr>
            <p:cNvSpPr/>
            <p:nvPr/>
          </p:nvSpPr>
          <p:spPr>
            <a:xfrm>
              <a:off x="2690040" y="3976247"/>
              <a:ext cx="1775785" cy="1288903"/>
            </a:xfrm>
            <a:prstGeom prst="ellipse">
              <a:avLst/>
            </a:prstGeom>
            <a:solidFill>
              <a:srgbClr val="76D6FF">
                <a:alpha val="13225"/>
              </a:srgbClr>
            </a:solidFill>
            <a:ln w="25400" cap="flat">
              <a:solidFill>
                <a:srgbClr val="76D6FF"/>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grpSp>
          <p:nvGrpSpPr>
            <p:cNvPr id="32" name="Group">
              <a:extLst>
                <a:ext uri="{FF2B5EF4-FFF2-40B4-BE49-F238E27FC236}">
                  <a16:creationId xmlns:a16="http://schemas.microsoft.com/office/drawing/2014/main" id="{A1830618-0976-C1B2-8C57-94F266C62903}"/>
                </a:ext>
              </a:extLst>
            </p:cNvPr>
            <p:cNvGrpSpPr/>
            <p:nvPr/>
          </p:nvGrpSpPr>
          <p:grpSpPr>
            <a:xfrm>
              <a:off x="0" y="838979"/>
              <a:ext cx="1742994" cy="1433413"/>
              <a:chOff x="0" y="0"/>
              <a:chExt cx="1742993" cy="1433411"/>
            </a:xfrm>
          </p:grpSpPr>
          <p:sp>
            <p:nvSpPr>
              <p:cNvPr id="47" name="Oval">
                <a:extLst>
                  <a:ext uri="{FF2B5EF4-FFF2-40B4-BE49-F238E27FC236}">
                    <a16:creationId xmlns:a16="http://schemas.microsoft.com/office/drawing/2014/main" id="{5AF20F45-4384-BAF6-81D7-3375151AD8E1}"/>
                  </a:ext>
                </a:extLst>
              </p:cNvPr>
              <p:cNvSpPr/>
              <p:nvPr/>
            </p:nvSpPr>
            <p:spPr>
              <a:xfrm>
                <a:off x="0" y="0"/>
                <a:ext cx="1742994" cy="1433412"/>
              </a:xfrm>
              <a:prstGeom prst="ellipse">
                <a:avLst/>
              </a:prstGeom>
              <a:solidFill>
                <a:srgbClr val="FF7E79">
                  <a:alpha val="10263"/>
                </a:srgbClr>
              </a:solidFill>
              <a:ln w="25400" cap="flat">
                <a:solidFill>
                  <a:srgbClr val="941100"/>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8" name="Star">
                <a:extLst>
                  <a:ext uri="{FF2B5EF4-FFF2-40B4-BE49-F238E27FC236}">
                    <a16:creationId xmlns:a16="http://schemas.microsoft.com/office/drawing/2014/main" id="{8B1DC85F-7CB9-1A0B-94C1-7CEC99A9E1D1}"/>
                  </a:ext>
                </a:extLst>
              </p:cNvPr>
              <p:cNvSpPr/>
              <p:nvPr/>
            </p:nvSpPr>
            <p:spPr>
              <a:xfrm>
                <a:off x="1079661" y="547059"/>
                <a:ext cx="214033" cy="194783"/>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9" name="Star">
                <a:extLst>
                  <a:ext uri="{FF2B5EF4-FFF2-40B4-BE49-F238E27FC236}">
                    <a16:creationId xmlns:a16="http://schemas.microsoft.com/office/drawing/2014/main" id="{AF74A34D-BA8E-5BCC-D100-523D57C46582}"/>
                  </a:ext>
                </a:extLst>
              </p:cNvPr>
              <p:cNvSpPr/>
              <p:nvPr/>
            </p:nvSpPr>
            <p:spPr>
              <a:xfrm>
                <a:off x="349271" y="790839"/>
                <a:ext cx="214033" cy="194783"/>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0" name="Star">
                <a:extLst>
                  <a:ext uri="{FF2B5EF4-FFF2-40B4-BE49-F238E27FC236}">
                    <a16:creationId xmlns:a16="http://schemas.microsoft.com/office/drawing/2014/main" id="{EA193BB9-8A87-30AE-2147-1CED130296B3}"/>
                  </a:ext>
                </a:extLst>
              </p:cNvPr>
              <p:cNvSpPr/>
              <p:nvPr/>
            </p:nvSpPr>
            <p:spPr>
              <a:xfrm>
                <a:off x="1079661" y="158545"/>
                <a:ext cx="214033" cy="194783"/>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1" name="Star">
                <a:extLst>
                  <a:ext uri="{FF2B5EF4-FFF2-40B4-BE49-F238E27FC236}">
                    <a16:creationId xmlns:a16="http://schemas.microsoft.com/office/drawing/2014/main" id="{E9D19194-5699-3D32-8E96-34B643F2FEB4}"/>
                  </a:ext>
                </a:extLst>
              </p:cNvPr>
              <p:cNvSpPr/>
              <p:nvPr/>
            </p:nvSpPr>
            <p:spPr>
              <a:xfrm>
                <a:off x="703386" y="1034619"/>
                <a:ext cx="214033" cy="194783"/>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grpSp>
        <p:grpSp>
          <p:nvGrpSpPr>
            <p:cNvPr id="33" name="Group">
              <a:extLst>
                <a:ext uri="{FF2B5EF4-FFF2-40B4-BE49-F238E27FC236}">
                  <a16:creationId xmlns:a16="http://schemas.microsoft.com/office/drawing/2014/main" id="{F8A4A61F-CEA5-3E84-DB0B-C847B7EA0341}"/>
                </a:ext>
              </a:extLst>
            </p:cNvPr>
            <p:cNvGrpSpPr/>
            <p:nvPr/>
          </p:nvGrpSpPr>
          <p:grpSpPr>
            <a:xfrm>
              <a:off x="5403304" y="991654"/>
              <a:ext cx="1355111" cy="964161"/>
              <a:chOff x="0" y="0"/>
              <a:chExt cx="1355110" cy="964159"/>
            </a:xfrm>
          </p:grpSpPr>
          <p:sp>
            <p:nvSpPr>
              <p:cNvPr id="42" name="Oval">
                <a:extLst>
                  <a:ext uri="{FF2B5EF4-FFF2-40B4-BE49-F238E27FC236}">
                    <a16:creationId xmlns:a16="http://schemas.microsoft.com/office/drawing/2014/main" id="{F0867B3E-A076-1D4B-F1D3-7132DB3FD43D}"/>
                  </a:ext>
                </a:extLst>
              </p:cNvPr>
              <p:cNvSpPr/>
              <p:nvPr/>
            </p:nvSpPr>
            <p:spPr>
              <a:xfrm>
                <a:off x="0" y="0"/>
                <a:ext cx="1355111" cy="964160"/>
              </a:xfrm>
              <a:prstGeom prst="ellipse">
                <a:avLst/>
              </a:prstGeom>
              <a:solidFill>
                <a:schemeClr val="accent3">
                  <a:hueOff val="362282"/>
                  <a:satOff val="31803"/>
                  <a:lumOff val="-18242"/>
                  <a:alpha val="5126"/>
                </a:schemeClr>
              </a:solidFill>
              <a:ln w="25400" cap="flat">
                <a:solidFill>
                  <a:srgbClr val="009051"/>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3" name="Star">
                <a:extLst>
                  <a:ext uri="{FF2B5EF4-FFF2-40B4-BE49-F238E27FC236}">
                    <a16:creationId xmlns:a16="http://schemas.microsoft.com/office/drawing/2014/main" id="{0BDC35A0-CC92-3B16-080F-93905EDC27A7}"/>
                  </a:ext>
                </a:extLst>
              </p:cNvPr>
              <p:cNvSpPr/>
              <p:nvPr/>
            </p:nvSpPr>
            <p:spPr>
              <a:xfrm>
                <a:off x="828558" y="547059"/>
                <a:ext cx="214033" cy="194783"/>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4" name="Star">
                <a:extLst>
                  <a:ext uri="{FF2B5EF4-FFF2-40B4-BE49-F238E27FC236}">
                    <a16:creationId xmlns:a16="http://schemas.microsoft.com/office/drawing/2014/main" id="{48ECB51A-2D94-5A74-506C-EC64545CBF42}"/>
                  </a:ext>
                </a:extLst>
              </p:cNvPr>
              <p:cNvSpPr/>
              <p:nvPr/>
            </p:nvSpPr>
            <p:spPr>
              <a:xfrm>
                <a:off x="828558" y="126021"/>
                <a:ext cx="214033" cy="194783"/>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5" name="Star">
                <a:extLst>
                  <a:ext uri="{FF2B5EF4-FFF2-40B4-BE49-F238E27FC236}">
                    <a16:creationId xmlns:a16="http://schemas.microsoft.com/office/drawing/2014/main" id="{3FC18E13-13BB-4EF8-203D-9E89300D9DA0}"/>
                  </a:ext>
                </a:extLst>
              </p:cNvPr>
              <p:cNvSpPr/>
              <p:nvPr/>
            </p:nvSpPr>
            <p:spPr>
              <a:xfrm>
                <a:off x="474443" y="547059"/>
                <a:ext cx="214033" cy="194783"/>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6" name="Star">
                <a:extLst>
                  <a:ext uri="{FF2B5EF4-FFF2-40B4-BE49-F238E27FC236}">
                    <a16:creationId xmlns:a16="http://schemas.microsoft.com/office/drawing/2014/main" id="{192BA67A-4DDC-C101-54F7-5D6073E38DCC}"/>
                  </a:ext>
                </a:extLst>
              </p:cNvPr>
              <p:cNvSpPr/>
              <p:nvPr/>
            </p:nvSpPr>
            <p:spPr>
              <a:xfrm>
                <a:off x="280472" y="192943"/>
                <a:ext cx="214033" cy="194783"/>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grpSp>
        <p:sp>
          <p:nvSpPr>
            <p:cNvPr id="34" name="Star">
              <a:extLst>
                <a:ext uri="{FF2B5EF4-FFF2-40B4-BE49-F238E27FC236}">
                  <a16:creationId xmlns:a16="http://schemas.microsoft.com/office/drawing/2014/main" id="{26566F7E-065F-BD45-8DAD-B7DAC70D0A13}"/>
                </a:ext>
              </a:extLst>
            </p:cNvPr>
            <p:cNvSpPr/>
            <p:nvPr/>
          </p:nvSpPr>
          <p:spPr>
            <a:xfrm>
              <a:off x="3470917" y="4912899"/>
              <a:ext cx="214033" cy="194784"/>
            </a:xfrm>
            <a:prstGeom prst="star5">
              <a:avLst>
                <a:gd name="adj" fmla="val 19100"/>
                <a:gd name="hf" fmla="val 105146"/>
                <a:gd name="vf" fmla="val 110557"/>
              </a:avLst>
            </a:prstGeom>
            <a:solidFill>
              <a:srgbClr val="0433FF"/>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35" name="Star">
              <a:extLst>
                <a:ext uri="{FF2B5EF4-FFF2-40B4-BE49-F238E27FC236}">
                  <a16:creationId xmlns:a16="http://schemas.microsoft.com/office/drawing/2014/main" id="{9041D7FA-474F-A97F-F3C5-59559573003C}"/>
                </a:ext>
              </a:extLst>
            </p:cNvPr>
            <p:cNvSpPr/>
            <p:nvPr/>
          </p:nvSpPr>
          <p:spPr>
            <a:xfrm>
              <a:off x="3463594" y="4134793"/>
              <a:ext cx="214032" cy="194783"/>
            </a:xfrm>
            <a:prstGeom prst="star5">
              <a:avLst>
                <a:gd name="adj" fmla="val 19100"/>
                <a:gd name="hf" fmla="val 105146"/>
                <a:gd name="vf" fmla="val 110557"/>
              </a:avLst>
            </a:prstGeom>
            <a:solidFill>
              <a:srgbClr val="0433FF"/>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36" name="Star">
              <a:extLst>
                <a:ext uri="{FF2B5EF4-FFF2-40B4-BE49-F238E27FC236}">
                  <a16:creationId xmlns:a16="http://schemas.microsoft.com/office/drawing/2014/main" id="{788032CF-005D-E8A1-A841-BBA361CCE0D9}"/>
                </a:ext>
              </a:extLst>
            </p:cNvPr>
            <p:cNvSpPr/>
            <p:nvPr/>
          </p:nvSpPr>
          <p:spPr>
            <a:xfrm>
              <a:off x="3817708" y="4523307"/>
              <a:ext cx="214033" cy="194783"/>
            </a:xfrm>
            <a:prstGeom prst="star5">
              <a:avLst>
                <a:gd name="adj" fmla="val 19100"/>
                <a:gd name="hf" fmla="val 105146"/>
                <a:gd name="vf" fmla="val 110557"/>
              </a:avLst>
            </a:prstGeom>
            <a:solidFill>
              <a:srgbClr val="0433FF"/>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37" name="Star">
              <a:extLst>
                <a:ext uri="{FF2B5EF4-FFF2-40B4-BE49-F238E27FC236}">
                  <a16:creationId xmlns:a16="http://schemas.microsoft.com/office/drawing/2014/main" id="{2AD548B0-95B0-0364-5297-EBD11B395CA6}"/>
                </a:ext>
              </a:extLst>
            </p:cNvPr>
            <p:cNvSpPr/>
            <p:nvPr/>
          </p:nvSpPr>
          <p:spPr>
            <a:xfrm>
              <a:off x="3109478" y="4523307"/>
              <a:ext cx="214034" cy="194783"/>
            </a:xfrm>
            <a:prstGeom prst="star5">
              <a:avLst>
                <a:gd name="adj" fmla="val 19100"/>
                <a:gd name="hf" fmla="val 105146"/>
                <a:gd name="vf" fmla="val 110557"/>
              </a:avLst>
            </a:prstGeom>
            <a:solidFill>
              <a:srgbClr val="0433FF"/>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38" name="Line">
              <a:extLst>
                <a:ext uri="{FF2B5EF4-FFF2-40B4-BE49-F238E27FC236}">
                  <a16:creationId xmlns:a16="http://schemas.microsoft.com/office/drawing/2014/main" id="{63D0C6D4-3153-45B5-C299-CA75C509E381}"/>
                </a:ext>
              </a:extLst>
            </p:cNvPr>
            <p:cNvSpPr/>
            <p:nvPr/>
          </p:nvSpPr>
          <p:spPr>
            <a:xfrm>
              <a:off x="2035511" y="1555685"/>
              <a:ext cx="3084844" cy="1"/>
            </a:xfrm>
            <a:prstGeom prst="line">
              <a:avLst/>
            </a:prstGeom>
            <a:noFill/>
            <a:ln w="25400" cap="flat">
              <a:solidFill>
                <a:srgbClr val="000000"/>
              </a:solidFill>
              <a:prstDash val="solid"/>
              <a:miter lim="400000"/>
              <a:headEnd type="triangle" w="med" len="med"/>
              <a:tailEnd type="triangle" w="med" len="med"/>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39" name="Line">
              <a:extLst>
                <a:ext uri="{FF2B5EF4-FFF2-40B4-BE49-F238E27FC236}">
                  <a16:creationId xmlns:a16="http://schemas.microsoft.com/office/drawing/2014/main" id="{3168278E-B6CA-630E-7E30-09EE5EC1B56E}"/>
                </a:ext>
              </a:extLst>
            </p:cNvPr>
            <p:cNvSpPr/>
            <p:nvPr/>
          </p:nvSpPr>
          <p:spPr>
            <a:xfrm flipV="1">
              <a:off x="4215487" y="2161994"/>
              <a:ext cx="1926236" cy="1926236"/>
            </a:xfrm>
            <a:prstGeom prst="line">
              <a:avLst/>
            </a:prstGeom>
            <a:noFill/>
            <a:ln w="25400" cap="flat">
              <a:solidFill>
                <a:srgbClr val="000000"/>
              </a:solidFill>
              <a:prstDash val="solid"/>
              <a:miter lim="400000"/>
              <a:headEnd type="triangle" w="med" len="med"/>
              <a:tailEnd type="triangle" w="med" len="med"/>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0" name="Line">
              <a:extLst>
                <a:ext uri="{FF2B5EF4-FFF2-40B4-BE49-F238E27FC236}">
                  <a16:creationId xmlns:a16="http://schemas.microsoft.com/office/drawing/2014/main" id="{7D5CFC32-42F7-BB19-3EAB-F3B53810EF69}"/>
                </a:ext>
              </a:extLst>
            </p:cNvPr>
            <p:cNvSpPr/>
            <p:nvPr/>
          </p:nvSpPr>
          <p:spPr>
            <a:xfrm>
              <a:off x="1310996" y="2257675"/>
              <a:ext cx="1563267" cy="1734874"/>
            </a:xfrm>
            <a:prstGeom prst="line">
              <a:avLst/>
            </a:prstGeom>
            <a:noFill/>
            <a:ln w="25400" cap="flat">
              <a:solidFill>
                <a:srgbClr val="000000"/>
              </a:solidFill>
              <a:prstDash val="solid"/>
              <a:miter lim="400000"/>
              <a:headEnd type="triangle" w="med" len="med"/>
              <a:tailEnd type="triangle" w="med" len="med"/>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41" name="Between - group linkage">
              <a:extLst>
                <a:ext uri="{FF2B5EF4-FFF2-40B4-BE49-F238E27FC236}">
                  <a16:creationId xmlns:a16="http://schemas.microsoft.com/office/drawing/2014/main" id="{20B53096-5E8B-49A9-D358-E828B614A2C9}"/>
                </a:ext>
              </a:extLst>
            </p:cNvPr>
            <p:cNvSpPr txBox="1"/>
            <p:nvPr/>
          </p:nvSpPr>
          <p:spPr>
            <a:xfrm>
              <a:off x="770089" y="-16970"/>
              <a:ext cx="5389892" cy="9493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lstStyle>
            <a:p>
              <a:pPr algn="ctr"/>
              <a:r>
                <a:rPr dirty="0"/>
                <a:t>Between - group linkage</a:t>
              </a:r>
            </a:p>
          </p:txBody>
        </p:sp>
      </p:grpSp>
      <p:grpSp>
        <p:nvGrpSpPr>
          <p:cNvPr id="52" name="Group">
            <a:extLst>
              <a:ext uri="{FF2B5EF4-FFF2-40B4-BE49-F238E27FC236}">
                <a16:creationId xmlns:a16="http://schemas.microsoft.com/office/drawing/2014/main" id="{718B4E54-3380-42AD-A826-1128DE1BA75C}"/>
              </a:ext>
            </a:extLst>
          </p:cNvPr>
          <p:cNvGrpSpPr/>
          <p:nvPr/>
        </p:nvGrpSpPr>
        <p:grpSpPr>
          <a:xfrm>
            <a:off x="7644668" y="4697615"/>
            <a:ext cx="4196366" cy="2061073"/>
            <a:chOff x="-99323" y="815523"/>
            <a:chExt cx="7622752" cy="3578017"/>
          </a:xfrm>
        </p:grpSpPr>
        <p:sp>
          <p:nvSpPr>
            <p:cNvPr id="53" name="Oval">
              <a:extLst>
                <a:ext uri="{FF2B5EF4-FFF2-40B4-BE49-F238E27FC236}">
                  <a16:creationId xmlns:a16="http://schemas.microsoft.com/office/drawing/2014/main" id="{45F7EF23-903B-E086-7DE4-21AD09A61AB7}"/>
                </a:ext>
              </a:extLst>
            </p:cNvPr>
            <p:cNvSpPr/>
            <p:nvPr/>
          </p:nvSpPr>
          <p:spPr>
            <a:xfrm>
              <a:off x="400674" y="2288454"/>
              <a:ext cx="1807225" cy="1486234"/>
            </a:xfrm>
            <a:prstGeom prst="ellipse">
              <a:avLst/>
            </a:prstGeom>
            <a:solidFill>
              <a:srgbClr val="FF7E79">
                <a:alpha val="10263"/>
              </a:srgbClr>
            </a:solidFill>
            <a:ln w="25400" cap="flat">
              <a:solidFill>
                <a:srgbClr val="941100"/>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4" name="Star">
              <a:extLst>
                <a:ext uri="{FF2B5EF4-FFF2-40B4-BE49-F238E27FC236}">
                  <a16:creationId xmlns:a16="http://schemas.microsoft.com/office/drawing/2014/main" id="{96818751-CDDE-7A7B-AD6D-ADCC96003A70}"/>
                </a:ext>
              </a:extLst>
            </p:cNvPr>
            <p:cNvSpPr/>
            <p:nvPr/>
          </p:nvSpPr>
          <p:spPr>
            <a:xfrm>
              <a:off x="1520123" y="2855672"/>
              <a:ext cx="221920" cy="201961"/>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5" name="Star">
              <a:extLst>
                <a:ext uri="{FF2B5EF4-FFF2-40B4-BE49-F238E27FC236}">
                  <a16:creationId xmlns:a16="http://schemas.microsoft.com/office/drawing/2014/main" id="{FC887794-E72A-4B09-D007-1C3447FC0CFC}"/>
                </a:ext>
              </a:extLst>
            </p:cNvPr>
            <p:cNvSpPr/>
            <p:nvPr/>
          </p:nvSpPr>
          <p:spPr>
            <a:xfrm>
              <a:off x="762817" y="3108435"/>
              <a:ext cx="221920" cy="201961"/>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6" name="Star">
              <a:extLst>
                <a:ext uri="{FF2B5EF4-FFF2-40B4-BE49-F238E27FC236}">
                  <a16:creationId xmlns:a16="http://schemas.microsoft.com/office/drawing/2014/main" id="{9AC0C6E4-F1C5-9739-C5B9-2EFBA229AF27}"/>
                </a:ext>
              </a:extLst>
            </p:cNvPr>
            <p:cNvSpPr/>
            <p:nvPr/>
          </p:nvSpPr>
          <p:spPr>
            <a:xfrm>
              <a:off x="1520123" y="2452841"/>
              <a:ext cx="221920" cy="201961"/>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7" name="Star">
              <a:extLst>
                <a:ext uri="{FF2B5EF4-FFF2-40B4-BE49-F238E27FC236}">
                  <a16:creationId xmlns:a16="http://schemas.microsoft.com/office/drawing/2014/main" id="{3C2A44B1-96DC-80AC-2648-51589110B701}"/>
                </a:ext>
              </a:extLst>
            </p:cNvPr>
            <p:cNvSpPr/>
            <p:nvPr/>
          </p:nvSpPr>
          <p:spPr>
            <a:xfrm>
              <a:off x="1129982" y="3361198"/>
              <a:ext cx="221920" cy="201961"/>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8" name="Oval">
              <a:extLst>
                <a:ext uri="{FF2B5EF4-FFF2-40B4-BE49-F238E27FC236}">
                  <a16:creationId xmlns:a16="http://schemas.microsoft.com/office/drawing/2014/main" id="{40A578E6-4822-ED16-46E6-2632CFACEF94}"/>
                </a:ext>
              </a:extLst>
            </p:cNvPr>
            <p:cNvSpPr/>
            <p:nvPr/>
          </p:nvSpPr>
          <p:spPr>
            <a:xfrm>
              <a:off x="5635928" y="2531726"/>
              <a:ext cx="1405048" cy="999690"/>
            </a:xfrm>
            <a:prstGeom prst="ellipse">
              <a:avLst/>
            </a:prstGeom>
            <a:solidFill>
              <a:schemeClr val="accent3">
                <a:hueOff val="362282"/>
                <a:satOff val="31803"/>
                <a:lumOff val="-18242"/>
                <a:alpha val="5126"/>
              </a:schemeClr>
            </a:solidFill>
            <a:ln w="25400" cap="flat">
              <a:solidFill>
                <a:srgbClr val="009051"/>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59" name="Star">
              <a:extLst>
                <a:ext uri="{FF2B5EF4-FFF2-40B4-BE49-F238E27FC236}">
                  <a16:creationId xmlns:a16="http://schemas.microsoft.com/office/drawing/2014/main" id="{CE373C6A-EAF7-AD98-D50D-382DA993A90E}"/>
                </a:ext>
              </a:extLst>
            </p:cNvPr>
            <p:cNvSpPr/>
            <p:nvPr/>
          </p:nvSpPr>
          <p:spPr>
            <a:xfrm>
              <a:off x="6495020" y="3098944"/>
              <a:ext cx="221921" cy="201962"/>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0" name="Star">
              <a:extLst>
                <a:ext uri="{FF2B5EF4-FFF2-40B4-BE49-F238E27FC236}">
                  <a16:creationId xmlns:a16="http://schemas.microsoft.com/office/drawing/2014/main" id="{8CDD2028-C913-4F8E-266B-DEAAD41CECA1}"/>
                </a:ext>
              </a:extLst>
            </p:cNvPr>
            <p:cNvSpPr/>
            <p:nvPr/>
          </p:nvSpPr>
          <p:spPr>
            <a:xfrm>
              <a:off x="6495020" y="2662391"/>
              <a:ext cx="221921" cy="201961"/>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1" name="Star">
              <a:extLst>
                <a:ext uri="{FF2B5EF4-FFF2-40B4-BE49-F238E27FC236}">
                  <a16:creationId xmlns:a16="http://schemas.microsoft.com/office/drawing/2014/main" id="{139DACD0-56E1-2E22-6A24-C034BFD6655C}"/>
                </a:ext>
              </a:extLst>
            </p:cNvPr>
            <p:cNvSpPr/>
            <p:nvPr/>
          </p:nvSpPr>
          <p:spPr>
            <a:xfrm>
              <a:off x="6127855" y="3098944"/>
              <a:ext cx="221921" cy="201962"/>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2" name="Star">
              <a:extLst>
                <a:ext uri="{FF2B5EF4-FFF2-40B4-BE49-F238E27FC236}">
                  <a16:creationId xmlns:a16="http://schemas.microsoft.com/office/drawing/2014/main" id="{AE77E95F-2C82-3F87-4D3B-BA1A0D9512A1}"/>
                </a:ext>
              </a:extLst>
            </p:cNvPr>
            <p:cNvSpPr/>
            <p:nvPr/>
          </p:nvSpPr>
          <p:spPr>
            <a:xfrm>
              <a:off x="5926737" y="2731779"/>
              <a:ext cx="221921" cy="201961"/>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3" name="Cluster ที่ i">
              <a:extLst>
                <a:ext uri="{FF2B5EF4-FFF2-40B4-BE49-F238E27FC236}">
                  <a16:creationId xmlns:a16="http://schemas.microsoft.com/office/drawing/2014/main" id="{485729D3-6535-BA1F-C5C2-DEA47F87F785}"/>
                </a:ext>
              </a:extLst>
            </p:cNvPr>
            <p:cNvSpPr txBox="1"/>
            <p:nvPr/>
          </p:nvSpPr>
          <p:spPr>
            <a:xfrm>
              <a:off x="-99323" y="1434559"/>
              <a:ext cx="2608574" cy="6482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r>
                <a:t>Cluster ที่ i </a:t>
              </a:r>
            </a:p>
          </p:txBody>
        </p:sp>
        <p:sp>
          <p:nvSpPr>
            <p:cNvPr id="64" name="Cluster ที่ j">
              <a:extLst>
                <a:ext uri="{FF2B5EF4-FFF2-40B4-BE49-F238E27FC236}">
                  <a16:creationId xmlns:a16="http://schemas.microsoft.com/office/drawing/2014/main" id="{5639D706-5027-E75A-2D5D-595021F43492}"/>
                </a:ext>
              </a:extLst>
            </p:cNvPr>
            <p:cNvSpPr txBox="1"/>
            <p:nvPr/>
          </p:nvSpPr>
          <p:spPr>
            <a:xfrm>
              <a:off x="5141959" y="1348342"/>
              <a:ext cx="2381470" cy="1047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r>
                <a:rPr dirty="0"/>
                <a:t>Cluster </a:t>
              </a:r>
              <a:r>
                <a:rPr dirty="0" err="1"/>
                <a:t>ที่</a:t>
              </a:r>
              <a:r>
                <a:rPr dirty="0"/>
                <a:t> j </a:t>
              </a:r>
            </a:p>
          </p:txBody>
        </p:sp>
        <p:sp>
          <p:nvSpPr>
            <p:cNvPr id="65" name="Centroid">
              <a:extLst>
                <a:ext uri="{FF2B5EF4-FFF2-40B4-BE49-F238E27FC236}">
                  <a16:creationId xmlns:a16="http://schemas.microsoft.com/office/drawing/2014/main" id="{01BA68CF-B1F2-F04F-1A6B-07A6A6BE9AB2}"/>
                </a:ext>
              </a:extLst>
            </p:cNvPr>
            <p:cNvSpPr txBox="1"/>
            <p:nvPr/>
          </p:nvSpPr>
          <p:spPr>
            <a:xfrm>
              <a:off x="2769166" y="815523"/>
              <a:ext cx="1978217" cy="746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r>
                <a:rPr dirty="0"/>
                <a:t>Centroid</a:t>
              </a:r>
            </a:p>
          </p:txBody>
        </p:sp>
        <p:sp>
          <p:nvSpPr>
            <p:cNvPr id="66" name="Line">
              <a:extLst>
                <a:ext uri="{FF2B5EF4-FFF2-40B4-BE49-F238E27FC236}">
                  <a16:creationId xmlns:a16="http://schemas.microsoft.com/office/drawing/2014/main" id="{B8A1994E-EB72-C027-9334-1D82EB2FBDB3}"/>
                </a:ext>
              </a:extLst>
            </p:cNvPr>
            <p:cNvSpPr/>
            <p:nvPr/>
          </p:nvSpPr>
          <p:spPr>
            <a:xfrm flipV="1">
              <a:off x="1385809" y="1385532"/>
              <a:ext cx="2491631" cy="1596898"/>
            </a:xfrm>
            <a:prstGeom prst="line">
              <a:avLst/>
            </a:prstGeom>
            <a:noFill/>
            <a:ln w="25400" cap="flat">
              <a:solidFill>
                <a:srgbClr val="000000"/>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7" name="Star">
              <a:extLst>
                <a:ext uri="{FF2B5EF4-FFF2-40B4-BE49-F238E27FC236}">
                  <a16:creationId xmlns:a16="http://schemas.microsoft.com/office/drawing/2014/main" id="{13F9AA88-0AB0-2EB7-1BA2-2F229C42A875}"/>
                </a:ext>
              </a:extLst>
            </p:cNvPr>
            <p:cNvSpPr/>
            <p:nvPr/>
          </p:nvSpPr>
          <p:spPr>
            <a:xfrm>
              <a:off x="1193327" y="2930590"/>
              <a:ext cx="221920" cy="201962"/>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8" name="Line">
              <a:extLst>
                <a:ext uri="{FF2B5EF4-FFF2-40B4-BE49-F238E27FC236}">
                  <a16:creationId xmlns:a16="http://schemas.microsoft.com/office/drawing/2014/main" id="{391F6984-B503-CA86-A78F-B7BAE212FCA1}"/>
                </a:ext>
              </a:extLst>
            </p:cNvPr>
            <p:cNvSpPr/>
            <p:nvPr/>
          </p:nvSpPr>
          <p:spPr>
            <a:xfrm flipH="1" flipV="1">
              <a:off x="3864887" y="1385955"/>
              <a:ext cx="2483452" cy="1609589"/>
            </a:xfrm>
            <a:prstGeom prst="line">
              <a:avLst/>
            </a:prstGeom>
            <a:noFill/>
            <a:ln w="25400" cap="flat">
              <a:solidFill>
                <a:srgbClr val="000000"/>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69" name="Star">
              <a:extLst>
                <a:ext uri="{FF2B5EF4-FFF2-40B4-BE49-F238E27FC236}">
                  <a16:creationId xmlns:a16="http://schemas.microsoft.com/office/drawing/2014/main" id="{34586F3D-FF0F-DB3B-008E-ABE93773F64F}"/>
                </a:ext>
              </a:extLst>
            </p:cNvPr>
            <p:cNvSpPr/>
            <p:nvPr/>
          </p:nvSpPr>
          <p:spPr>
            <a:xfrm>
              <a:off x="6227493" y="2930590"/>
              <a:ext cx="221920" cy="201962"/>
            </a:xfrm>
            <a:prstGeom prst="star5">
              <a:avLst>
                <a:gd name="adj" fmla="val 19100"/>
                <a:gd name="hf" fmla="val 105146"/>
                <a:gd name="vf" fmla="val 110557"/>
              </a:avLst>
            </a:prstGeom>
            <a:solidFill>
              <a:srgbClr val="009051"/>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70" name="Line">
              <a:extLst>
                <a:ext uri="{FF2B5EF4-FFF2-40B4-BE49-F238E27FC236}">
                  <a16:creationId xmlns:a16="http://schemas.microsoft.com/office/drawing/2014/main" id="{1ED07F63-46A6-6216-A743-532444AE2E39}"/>
                </a:ext>
              </a:extLst>
            </p:cNvPr>
            <p:cNvSpPr/>
            <p:nvPr/>
          </p:nvSpPr>
          <p:spPr>
            <a:xfrm>
              <a:off x="1372505" y="3040857"/>
              <a:ext cx="4892839" cy="1"/>
            </a:xfrm>
            <a:prstGeom prst="line">
              <a:avLst/>
            </a:prstGeom>
            <a:noFill/>
            <a:ln w="25400" cap="flat">
              <a:solidFill>
                <a:srgbClr val="000000"/>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a:p>
          </p:txBody>
        </p:sp>
        <p:sp>
          <p:nvSpPr>
            <p:cNvPr id="71" name="Centroid clustering">
              <a:extLst>
                <a:ext uri="{FF2B5EF4-FFF2-40B4-BE49-F238E27FC236}">
                  <a16:creationId xmlns:a16="http://schemas.microsoft.com/office/drawing/2014/main" id="{E6B2316C-ED1F-2AFD-71A6-067B8E0CF9BA}"/>
                </a:ext>
              </a:extLst>
            </p:cNvPr>
            <p:cNvSpPr txBox="1"/>
            <p:nvPr/>
          </p:nvSpPr>
          <p:spPr>
            <a:xfrm>
              <a:off x="2051453" y="3595058"/>
              <a:ext cx="4049777" cy="7984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lstStyle>
            <a:p>
              <a:pPr algn="ctr"/>
              <a:r>
                <a:rPr dirty="0"/>
                <a:t>Centroid clustering</a:t>
              </a:r>
            </a:p>
          </p:txBody>
        </p:sp>
      </p:grpSp>
    </p:spTree>
    <p:extLst>
      <p:ext uri="{BB962C8B-B14F-4D97-AF65-F5344CB8AC3E}">
        <p14:creationId xmlns:p14="http://schemas.microsoft.com/office/powerpoint/2010/main" val="302652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6697-CEBC-B6E4-070C-C9E96C9A4772}"/>
              </a:ext>
            </a:extLst>
          </p:cNvPr>
          <p:cNvSpPr>
            <a:spLocks noGrp="1"/>
          </p:cNvSpPr>
          <p:nvPr>
            <p:ph type="title"/>
          </p:nvPr>
        </p:nvSpPr>
        <p:spPr/>
        <p:txBody>
          <a:bodyPr>
            <a:noAutofit/>
          </a:bodyPr>
          <a:lstStyle/>
          <a:p>
            <a:r>
              <a:rPr lang="en-US" sz="2400" dirty="0"/>
              <a:t>Table 1: Items used to measure consumers attitudes towards shopping.</a:t>
            </a:r>
            <a:endParaRPr lang="en-GB" sz="2400" dirty="0"/>
          </a:p>
        </p:txBody>
      </p:sp>
      <p:sp>
        <p:nvSpPr>
          <p:cNvPr id="5" name="Slide Number Placeholder 4">
            <a:extLst>
              <a:ext uri="{FF2B5EF4-FFF2-40B4-BE49-F238E27FC236}">
                <a16:creationId xmlns:a16="http://schemas.microsoft.com/office/drawing/2014/main" id="{5C0E9EB5-87F4-ECB6-24E4-0F5CC869994A}"/>
              </a:ext>
            </a:extLst>
          </p:cNvPr>
          <p:cNvSpPr>
            <a:spLocks noGrp="1"/>
          </p:cNvSpPr>
          <p:nvPr>
            <p:ph type="sldNum" sz="quarter" idx="12"/>
          </p:nvPr>
        </p:nvSpPr>
        <p:spPr/>
        <p:txBody>
          <a:bodyPr/>
          <a:lstStyle/>
          <a:p>
            <a:pPr rtl="0"/>
            <a:fld id="{401CF334-2D5C-4859-84A6-CA7E6E43FAEB}" type="slidenum">
              <a:rPr lang="en-GB" noProof="0" smtClean="0"/>
              <a:t>33</a:t>
            </a:fld>
            <a:endParaRPr lang="en-GB" noProof="0" dirty="0"/>
          </a:p>
        </p:txBody>
      </p:sp>
      <p:graphicFrame>
        <p:nvGraphicFramePr>
          <p:cNvPr id="6" name="Table">
            <a:extLst>
              <a:ext uri="{FF2B5EF4-FFF2-40B4-BE49-F238E27FC236}">
                <a16:creationId xmlns:a16="http://schemas.microsoft.com/office/drawing/2014/main" id="{3820507A-9B26-7FF4-4FA9-975829857AD7}"/>
              </a:ext>
            </a:extLst>
          </p:cNvPr>
          <p:cNvGraphicFramePr/>
          <p:nvPr>
            <p:extLst>
              <p:ext uri="{D42A27DB-BD31-4B8C-83A1-F6EECF244321}">
                <p14:modId xmlns:p14="http://schemas.microsoft.com/office/powerpoint/2010/main" val="379119227"/>
              </p:ext>
            </p:extLst>
          </p:nvPr>
        </p:nvGraphicFramePr>
        <p:xfrm>
          <a:off x="691117" y="2004808"/>
          <a:ext cx="11068411" cy="4366621"/>
        </p:xfrm>
        <a:graphic>
          <a:graphicData uri="http://schemas.openxmlformats.org/drawingml/2006/table">
            <a:tbl>
              <a:tblPr firstRow="1" firstCol="1" bandRow="1">
                <a:tableStyleId>{91EBBBCC-DAD2-459C-BE2E-F6DE35CF9A28}</a:tableStyleId>
              </a:tblPr>
              <a:tblGrid>
                <a:gridCol w="2345934">
                  <a:extLst>
                    <a:ext uri="{9D8B030D-6E8A-4147-A177-3AD203B41FA5}">
                      <a16:colId xmlns:a16="http://schemas.microsoft.com/office/drawing/2014/main" val="20000"/>
                    </a:ext>
                  </a:extLst>
                </a:gridCol>
                <a:gridCol w="6813159">
                  <a:extLst>
                    <a:ext uri="{9D8B030D-6E8A-4147-A177-3AD203B41FA5}">
                      <a16:colId xmlns:a16="http://schemas.microsoft.com/office/drawing/2014/main" val="20001"/>
                    </a:ext>
                  </a:extLst>
                </a:gridCol>
                <a:gridCol w="1909318">
                  <a:extLst>
                    <a:ext uri="{9D8B030D-6E8A-4147-A177-3AD203B41FA5}">
                      <a16:colId xmlns:a16="http://schemas.microsoft.com/office/drawing/2014/main" val="20002"/>
                    </a:ext>
                  </a:extLst>
                </a:gridCol>
              </a:tblGrid>
              <a:tr h="433361">
                <a:tc>
                  <a:txBody>
                    <a:bodyPr/>
                    <a:lstStyle/>
                    <a:p>
                      <a:pPr algn="l" defTabSz="914400">
                        <a:defRPr sz="1800" b="0">
                          <a:solidFill>
                            <a:srgbClr val="000000"/>
                          </a:solidFill>
                        </a:defRPr>
                      </a:pPr>
                      <a:r>
                        <a:rPr sz="1800" b="1">
                          <a:solidFill>
                            <a:schemeClr val="tx1"/>
                          </a:solidFill>
                          <a:sym typeface="Helvetica Neue"/>
                        </a:rPr>
                        <a:t>Variables name</a:t>
                      </a:r>
                    </a:p>
                  </a:txBody>
                  <a:tcPr marL="50800" marR="50800" marT="50800" marB="50800" anchor="ctr" horzOverflow="overflow"/>
                </a:tc>
                <a:tc>
                  <a:txBody>
                    <a:bodyPr/>
                    <a:lstStyle/>
                    <a:p>
                      <a:pPr defTabSz="914400">
                        <a:defRPr sz="1800" b="0">
                          <a:solidFill>
                            <a:srgbClr val="000000"/>
                          </a:solidFill>
                        </a:defRPr>
                      </a:pPr>
                      <a:r>
                        <a:rPr sz="1800" b="1" dirty="0">
                          <a:solidFill>
                            <a:schemeClr val="tx1"/>
                          </a:solidFill>
                          <a:sym typeface="Helvetica Neue"/>
                        </a:rPr>
                        <a:t>Attitude items</a:t>
                      </a:r>
                    </a:p>
                  </a:txBody>
                  <a:tcPr marL="50800" marR="50800" marT="50800" marB="50800" anchor="ctr" horzOverflow="overflow"/>
                </a:tc>
                <a:tc>
                  <a:txBody>
                    <a:bodyPr/>
                    <a:lstStyle/>
                    <a:p>
                      <a:pPr defTabSz="914400">
                        <a:defRPr sz="1800" b="0">
                          <a:solidFill>
                            <a:srgbClr val="000000"/>
                          </a:solidFill>
                        </a:defRPr>
                      </a:pPr>
                      <a:r>
                        <a:rPr sz="1800" b="1">
                          <a:solidFill>
                            <a:schemeClr val="tx1"/>
                          </a:solidFill>
                          <a:sym typeface="Helvetica Neue"/>
                        </a:rPr>
                        <a:t>Type of data</a:t>
                      </a:r>
                    </a:p>
                  </a:txBody>
                  <a:tcPr marL="50800" marR="50800" marT="50800" marB="50800" anchor="ctr" horzOverflow="overflow"/>
                </a:tc>
                <a:extLst>
                  <a:ext uri="{0D108BD9-81ED-4DB2-BD59-A6C34878D82A}">
                    <a16:rowId xmlns:a16="http://schemas.microsoft.com/office/drawing/2014/main" val="10000"/>
                  </a:ext>
                </a:extLst>
              </a:tr>
              <a:tr h="393326">
                <a:tc>
                  <a:txBody>
                    <a:bodyPr/>
                    <a:lstStyle/>
                    <a:p>
                      <a:pPr algn="l" defTabSz="914400">
                        <a:defRPr sz="1800" b="0">
                          <a:solidFill>
                            <a:srgbClr val="000000"/>
                          </a:solidFill>
                        </a:defRPr>
                      </a:pPr>
                      <a:r>
                        <a:rPr sz="1800" b="1">
                          <a:solidFill>
                            <a:schemeClr val="tx1"/>
                          </a:solidFill>
                          <a:sym typeface="Helvetica Neue"/>
                        </a:rPr>
                        <a:t>1. NOR</a:t>
                      </a:r>
                    </a:p>
                  </a:txBody>
                  <a:tcPr marL="50800" marR="50800" marT="50800" marB="50800" anchor="ctr" horzOverflow="overflow"/>
                </a:tc>
                <a:tc>
                  <a:txBody>
                    <a:bodyPr/>
                    <a:lstStyle/>
                    <a:p>
                      <a:pPr algn="l" defTabSz="914400">
                        <a:defRPr sz="1800"/>
                      </a:pPr>
                      <a:r>
                        <a:rPr sz="1800">
                          <a:solidFill>
                            <a:schemeClr val="tx1"/>
                          </a:solidFill>
                          <a:sym typeface="Helvetica Neue"/>
                        </a:rPr>
                        <a:t>Number of respondent</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1"/>
                  </a:ext>
                </a:extLst>
              </a:tr>
              <a:tr h="393326">
                <a:tc>
                  <a:txBody>
                    <a:bodyPr/>
                    <a:lstStyle/>
                    <a:p>
                      <a:pPr algn="l" defTabSz="914400">
                        <a:defRPr sz="1800" b="0">
                          <a:solidFill>
                            <a:srgbClr val="000000"/>
                          </a:solidFill>
                        </a:defRPr>
                      </a:pPr>
                      <a:r>
                        <a:rPr sz="1800" b="1">
                          <a:solidFill>
                            <a:schemeClr val="tx1"/>
                          </a:solidFill>
                          <a:sym typeface="Helvetica Neue"/>
                        </a:rPr>
                        <a:t>2. FUN</a:t>
                      </a:r>
                    </a:p>
                  </a:txBody>
                  <a:tcPr marL="50800" marR="50800" marT="50800" marB="50800" anchor="ctr" horzOverflow="overflow"/>
                </a:tc>
                <a:tc>
                  <a:txBody>
                    <a:bodyPr/>
                    <a:lstStyle/>
                    <a:p>
                      <a:pPr lvl="0" indent="0" algn="l">
                        <a:defRPr sz="3000">
                          <a:sym typeface="Helvetica Neue"/>
                        </a:defRPr>
                      </a:pPr>
                      <a:r>
                        <a:rPr sz="1800" dirty="0">
                          <a:solidFill>
                            <a:schemeClr val="tx1"/>
                          </a:solidFill>
                        </a:rPr>
                        <a:t>Shopping is fun </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2"/>
                  </a:ext>
                </a:extLst>
              </a:tr>
              <a:tr h="393326">
                <a:tc>
                  <a:txBody>
                    <a:bodyPr/>
                    <a:lstStyle/>
                    <a:p>
                      <a:pPr algn="l" defTabSz="914400">
                        <a:defRPr sz="1800" b="0">
                          <a:solidFill>
                            <a:srgbClr val="000000"/>
                          </a:solidFill>
                        </a:defRPr>
                      </a:pPr>
                      <a:r>
                        <a:rPr sz="1800" b="1">
                          <a:solidFill>
                            <a:schemeClr val="tx1"/>
                          </a:solidFill>
                          <a:sym typeface="Helvetica Neue"/>
                        </a:rPr>
                        <a:t>3. BUDGET</a:t>
                      </a:r>
                    </a:p>
                  </a:txBody>
                  <a:tcPr marL="50800" marR="50800" marT="50800" marB="50800" anchor="ctr" horzOverflow="overflow"/>
                </a:tc>
                <a:tc>
                  <a:txBody>
                    <a:bodyPr/>
                    <a:lstStyle/>
                    <a:p>
                      <a:pPr lvl="0" indent="0" algn="l">
                        <a:defRPr sz="3000">
                          <a:sym typeface="Helvetica Neue"/>
                        </a:defRPr>
                      </a:pPr>
                      <a:r>
                        <a:rPr sz="1800" dirty="0">
                          <a:solidFill>
                            <a:schemeClr val="tx1"/>
                          </a:solidFill>
                        </a:rPr>
                        <a:t>Shopping is bud for your budget</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3"/>
                  </a:ext>
                </a:extLst>
              </a:tr>
              <a:tr h="393326">
                <a:tc>
                  <a:txBody>
                    <a:bodyPr/>
                    <a:lstStyle/>
                    <a:p>
                      <a:pPr algn="l" defTabSz="914400">
                        <a:defRPr sz="1800" b="0">
                          <a:solidFill>
                            <a:srgbClr val="000000"/>
                          </a:solidFill>
                        </a:defRPr>
                      </a:pPr>
                      <a:r>
                        <a:rPr sz="1800" b="1">
                          <a:solidFill>
                            <a:schemeClr val="tx1"/>
                          </a:solidFill>
                          <a:sym typeface="Helvetica Neue"/>
                        </a:rPr>
                        <a:t>4. EATINGOUT</a:t>
                      </a:r>
                    </a:p>
                  </a:txBody>
                  <a:tcPr marL="50800" marR="50800" marT="50800" marB="50800" anchor="ctr" horzOverflow="overflow"/>
                </a:tc>
                <a:tc>
                  <a:txBody>
                    <a:bodyPr/>
                    <a:lstStyle/>
                    <a:p>
                      <a:pPr lvl="0" indent="0" algn="l">
                        <a:defRPr sz="3000">
                          <a:sym typeface="Helvetica Neue"/>
                        </a:defRPr>
                      </a:pPr>
                      <a:r>
                        <a:rPr sz="1800" dirty="0">
                          <a:solidFill>
                            <a:schemeClr val="tx1"/>
                          </a:solidFill>
                        </a:rPr>
                        <a:t>I combine shopping with eating out</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4"/>
                  </a:ext>
                </a:extLst>
              </a:tr>
              <a:tr h="393326">
                <a:tc>
                  <a:txBody>
                    <a:bodyPr/>
                    <a:lstStyle/>
                    <a:p>
                      <a:pPr algn="l" defTabSz="914400">
                        <a:defRPr sz="1800" b="0">
                          <a:solidFill>
                            <a:srgbClr val="000000"/>
                          </a:solidFill>
                        </a:defRPr>
                      </a:pPr>
                      <a:r>
                        <a:rPr sz="1800" b="1">
                          <a:solidFill>
                            <a:schemeClr val="tx1"/>
                          </a:solidFill>
                          <a:sym typeface="Helvetica Neue"/>
                        </a:rPr>
                        <a:t>5. BESTBUYS</a:t>
                      </a:r>
                    </a:p>
                  </a:txBody>
                  <a:tcPr marL="50800" marR="50800" marT="50800" marB="50800" anchor="ctr" horzOverflow="overflow"/>
                </a:tc>
                <a:tc>
                  <a:txBody>
                    <a:bodyPr/>
                    <a:lstStyle/>
                    <a:p>
                      <a:pPr lvl="0" indent="0" algn="l">
                        <a:defRPr sz="3000">
                          <a:sym typeface="Helvetica Neue"/>
                        </a:defRPr>
                      </a:pPr>
                      <a:r>
                        <a:rPr sz="1800" dirty="0">
                          <a:solidFill>
                            <a:schemeClr val="tx1"/>
                          </a:solidFill>
                        </a:rPr>
                        <a:t>I try to get the best buys when shopping</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5"/>
                  </a:ext>
                </a:extLst>
              </a:tr>
              <a:tr h="393326">
                <a:tc>
                  <a:txBody>
                    <a:bodyPr/>
                    <a:lstStyle/>
                    <a:p>
                      <a:pPr algn="l" defTabSz="914400">
                        <a:defRPr sz="1800" b="0">
                          <a:solidFill>
                            <a:srgbClr val="000000"/>
                          </a:solidFill>
                        </a:defRPr>
                      </a:pPr>
                      <a:r>
                        <a:rPr sz="1800" b="1">
                          <a:solidFill>
                            <a:schemeClr val="tx1"/>
                          </a:solidFill>
                          <a:sym typeface="Helvetica Neue"/>
                        </a:rPr>
                        <a:t>6. NO_CARE</a:t>
                      </a:r>
                    </a:p>
                  </a:txBody>
                  <a:tcPr marL="50800" marR="50800" marT="50800" marB="50800" anchor="ctr" horzOverflow="overflow"/>
                </a:tc>
                <a:tc>
                  <a:txBody>
                    <a:bodyPr/>
                    <a:lstStyle/>
                    <a:p>
                      <a:pPr lvl="0" indent="0" algn="l">
                        <a:defRPr sz="3000">
                          <a:sym typeface="Helvetica Neue"/>
                        </a:defRPr>
                      </a:pPr>
                      <a:r>
                        <a:rPr sz="1800" dirty="0">
                          <a:solidFill>
                            <a:schemeClr val="tx1"/>
                          </a:solidFill>
                        </a:rPr>
                        <a:t>I don’t care about shopping</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6"/>
                  </a:ext>
                </a:extLst>
              </a:tr>
              <a:tr h="393326">
                <a:tc>
                  <a:txBody>
                    <a:bodyPr/>
                    <a:lstStyle/>
                    <a:p>
                      <a:pPr algn="l" defTabSz="914400">
                        <a:defRPr sz="1800" b="0">
                          <a:solidFill>
                            <a:srgbClr val="000000"/>
                          </a:solidFill>
                        </a:defRPr>
                      </a:pPr>
                      <a:r>
                        <a:rPr sz="1800" b="1">
                          <a:solidFill>
                            <a:schemeClr val="tx1"/>
                          </a:solidFill>
                          <a:sym typeface="Helvetica Neue"/>
                        </a:rPr>
                        <a:t>7. PRICE</a:t>
                      </a:r>
                    </a:p>
                  </a:txBody>
                  <a:tcPr marL="50800" marR="50800" marT="50800" marB="50800" anchor="ctr" horzOverflow="overflow"/>
                </a:tc>
                <a:tc>
                  <a:txBody>
                    <a:bodyPr/>
                    <a:lstStyle/>
                    <a:p>
                      <a:pPr lvl="0" indent="0" algn="l">
                        <a:defRPr sz="3000">
                          <a:sym typeface="Helvetica Neue"/>
                        </a:defRPr>
                      </a:pPr>
                      <a:r>
                        <a:rPr sz="1800" dirty="0">
                          <a:solidFill>
                            <a:schemeClr val="tx1"/>
                          </a:solidFill>
                        </a:rPr>
                        <a:t>You can save a lot of money by comparing prices</a:t>
                      </a:r>
                    </a:p>
                  </a:txBody>
                  <a:tcPr marL="50800" marR="50800" marT="50800" marB="50800" anchor="ctr" horzOverflow="overflow"/>
                </a:tc>
                <a:tc>
                  <a:txBody>
                    <a:bodyPr/>
                    <a:lstStyle/>
                    <a:p>
                      <a:pPr defTabSz="914400">
                        <a:defRPr sz="1800"/>
                      </a:pPr>
                      <a:r>
                        <a:rPr sz="180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07"/>
                  </a:ext>
                </a:extLst>
              </a:tr>
              <a:tr h="393326">
                <a:tc>
                  <a:txBody>
                    <a:bodyPr/>
                    <a:lstStyle/>
                    <a:p>
                      <a:pPr algn="l" defTabSz="914400">
                        <a:defRPr sz="1800" b="0">
                          <a:solidFill>
                            <a:srgbClr val="000000"/>
                          </a:solidFill>
                        </a:defRPr>
                      </a:pPr>
                      <a:r>
                        <a:rPr sz="1800" b="1">
                          <a:solidFill>
                            <a:schemeClr val="tx1"/>
                          </a:solidFill>
                          <a:sym typeface="Helvetica Neue"/>
                        </a:rPr>
                        <a:t>8. GENDER</a:t>
                      </a:r>
                    </a:p>
                  </a:txBody>
                  <a:tcPr marL="50800" marR="50800" marT="50800" marB="50800" anchor="ctr" horzOverflow="overflow"/>
                </a:tc>
                <a:tc>
                  <a:txBody>
                    <a:bodyPr/>
                    <a:lstStyle/>
                    <a:p>
                      <a:pPr defTabSz="914400">
                        <a:defRPr sz="3200">
                          <a:sym typeface="Helvetica Neue"/>
                        </a:defRPr>
                      </a:pPr>
                      <a:endParaRPr sz="1800">
                        <a:solidFill>
                          <a:schemeClr val="tx1"/>
                        </a:solidFill>
                      </a:endParaRPr>
                    </a:p>
                  </a:txBody>
                  <a:tcPr marL="50800" marR="50800" marT="50800" marB="50800" anchor="ctr" horzOverflow="overflow"/>
                </a:tc>
                <a:tc>
                  <a:txBody>
                    <a:bodyPr/>
                    <a:lstStyle/>
                    <a:p>
                      <a:pPr defTabSz="914400">
                        <a:defRPr sz="1800"/>
                      </a:pPr>
                      <a:r>
                        <a:rPr sz="1800">
                          <a:solidFill>
                            <a:schemeClr val="tx1"/>
                          </a:solidFill>
                          <a:sym typeface="Helvetica Neue"/>
                        </a:rPr>
                        <a:t>Nominal</a:t>
                      </a:r>
                    </a:p>
                  </a:txBody>
                  <a:tcPr marL="50800" marR="50800" marT="50800" marB="50800" anchor="ctr" horzOverflow="overflow"/>
                </a:tc>
                <a:extLst>
                  <a:ext uri="{0D108BD9-81ED-4DB2-BD59-A6C34878D82A}">
                    <a16:rowId xmlns:a16="http://schemas.microsoft.com/office/drawing/2014/main" val="10008"/>
                  </a:ext>
                </a:extLst>
              </a:tr>
              <a:tr h="393326">
                <a:tc>
                  <a:txBody>
                    <a:bodyPr/>
                    <a:lstStyle/>
                    <a:p>
                      <a:pPr algn="l" defTabSz="914400">
                        <a:defRPr sz="1800" b="0">
                          <a:solidFill>
                            <a:srgbClr val="000000"/>
                          </a:solidFill>
                        </a:defRPr>
                      </a:pPr>
                      <a:r>
                        <a:rPr sz="1800" b="1">
                          <a:solidFill>
                            <a:schemeClr val="tx1"/>
                          </a:solidFill>
                          <a:sym typeface="Helvetica Neue"/>
                        </a:rPr>
                        <a:t>9. EDUCATION</a:t>
                      </a:r>
                    </a:p>
                  </a:txBody>
                  <a:tcPr marL="50800" marR="50800" marT="50800" marB="50800" anchor="ctr" horzOverflow="overflow"/>
                </a:tc>
                <a:tc>
                  <a:txBody>
                    <a:bodyPr/>
                    <a:lstStyle/>
                    <a:p>
                      <a:pPr defTabSz="914400">
                        <a:defRPr sz="3200">
                          <a:sym typeface="Helvetica Neue"/>
                        </a:defRPr>
                      </a:pPr>
                      <a:endParaRPr sz="1800">
                        <a:solidFill>
                          <a:schemeClr val="tx1"/>
                        </a:solidFill>
                      </a:endParaRPr>
                    </a:p>
                  </a:txBody>
                  <a:tcPr marL="50800" marR="50800" marT="50800" marB="50800" anchor="ctr" horzOverflow="overflow"/>
                </a:tc>
                <a:tc>
                  <a:txBody>
                    <a:bodyPr/>
                    <a:lstStyle/>
                    <a:p>
                      <a:pPr defTabSz="914400">
                        <a:defRPr sz="1800"/>
                      </a:pPr>
                      <a:r>
                        <a:rPr sz="1800">
                          <a:solidFill>
                            <a:schemeClr val="tx1"/>
                          </a:solidFill>
                          <a:sym typeface="Helvetica Neue"/>
                        </a:rPr>
                        <a:t>Ordinal</a:t>
                      </a:r>
                    </a:p>
                  </a:txBody>
                  <a:tcPr marL="50800" marR="50800" marT="50800" marB="50800" anchor="ctr" horzOverflow="overflow"/>
                </a:tc>
                <a:extLst>
                  <a:ext uri="{0D108BD9-81ED-4DB2-BD59-A6C34878D82A}">
                    <a16:rowId xmlns:a16="http://schemas.microsoft.com/office/drawing/2014/main" val="10009"/>
                  </a:ext>
                </a:extLst>
              </a:tr>
              <a:tr h="393326">
                <a:tc>
                  <a:txBody>
                    <a:bodyPr/>
                    <a:lstStyle/>
                    <a:p>
                      <a:pPr algn="l" defTabSz="914400">
                        <a:defRPr sz="1800" b="0">
                          <a:solidFill>
                            <a:srgbClr val="000000"/>
                          </a:solidFill>
                        </a:defRPr>
                      </a:pPr>
                      <a:r>
                        <a:rPr sz="1800" b="1">
                          <a:solidFill>
                            <a:schemeClr val="tx1"/>
                          </a:solidFill>
                          <a:sym typeface="Helvetica Neue"/>
                        </a:rPr>
                        <a:t>10. INCOME</a:t>
                      </a:r>
                    </a:p>
                  </a:txBody>
                  <a:tcPr marL="50800" marR="50800" marT="50800" marB="50800" anchor="ctr" horzOverflow="overflow"/>
                </a:tc>
                <a:tc>
                  <a:txBody>
                    <a:bodyPr/>
                    <a:lstStyle/>
                    <a:p>
                      <a:pPr defTabSz="914400">
                        <a:defRPr sz="3200">
                          <a:sym typeface="Helvetica Neue"/>
                        </a:defRPr>
                      </a:pPr>
                      <a:endParaRPr sz="1800">
                        <a:solidFill>
                          <a:schemeClr val="tx1"/>
                        </a:solidFill>
                      </a:endParaRPr>
                    </a:p>
                  </a:txBody>
                  <a:tcPr marL="50800" marR="50800" marT="50800" marB="50800" anchor="ctr" horzOverflow="overflow"/>
                </a:tc>
                <a:tc>
                  <a:txBody>
                    <a:bodyPr/>
                    <a:lstStyle/>
                    <a:p>
                      <a:pPr defTabSz="914400">
                        <a:defRPr sz="1800"/>
                      </a:pPr>
                      <a:r>
                        <a:rPr sz="1800" dirty="0">
                          <a:solidFill>
                            <a:schemeClr val="tx1"/>
                          </a:solidFill>
                          <a:sym typeface="Helvetica Neue"/>
                        </a:rPr>
                        <a:t>Scale</a:t>
                      </a:r>
                    </a:p>
                  </a:txBody>
                  <a:tcPr marL="50800" marR="50800" marT="50800" marB="50800" anchor="ctr" horzOverflow="overflow"/>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9628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7EBD-F610-8C21-2768-09283582032B}"/>
              </a:ext>
            </a:extLst>
          </p:cNvPr>
          <p:cNvSpPr>
            <a:spLocks noGrp="1"/>
          </p:cNvSpPr>
          <p:nvPr>
            <p:ph type="title"/>
          </p:nvPr>
        </p:nvSpPr>
        <p:spPr/>
        <p:txBody>
          <a:bodyPr/>
          <a:lstStyle/>
          <a:p>
            <a:r>
              <a:rPr lang="en-US" dirty="0"/>
              <a:t>Analyze &gt; Classify &gt; Hierarchical cluster…</a:t>
            </a:r>
            <a:endParaRPr lang="en-GB" dirty="0"/>
          </a:p>
        </p:txBody>
      </p:sp>
      <p:sp>
        <p:nvSpPr>
          <p:cNvPr id="5" name="Slide Number Placeholder 4">
            <a:extLst>
              <a:ext uri="{FF2B5EF4-FFF2-40B4-BE49-F238E27FC236}">
                <a16:creationId xmlns:a16="http://schemas.microsoft.com/office/drawing/2014/main" id="{9AF8DC65-28BF-523C-9C86-CCAA79CB6EAA}"/>
              </a:ext>
            </a:extLst>
          </p:cNvPr>
          <p:cNvSpPr>
            <a:spLocks noGrp="1"/>
          </p:cNvSpPr>
          <p:nvPr>
            <p:ph type="sldNum" sz="quarter" idx="12"/>
          </p:nvPr>
        </p:nvSpPr>
        <p:spPr/>
        <p:txBody>
          <a:bodyPr/>
          <a:lstStyle/>
          <a:p>
            <a:pPr rtl="0"/>
            <a:fld id="{401CF334-2D5C-4859-84A6-CA7E6E43FAEB}" type="slidenum">
              <a:rPr lang="en-GB" noProof="0" smtClean="0"/>
              <a:t>34</a:t>
            </a:fld>
            <a:endParaRPr lang="en-GB" noProof="0" dirty="0"/>
          </a:p>
        </p:txBody>
      </p:sp>
      <p:pic>
        <p:nvPicPr>
          <p:cNvPr id="8" name="Content Placeholder 7">
            <a:extLst>
              <a:ext uri="{FF2B5EF4-FFF2-40B4-BE49-F238E27FC236}">
                <a16:creationId xmlns:a16="http://schemas.microsoft.com/office/drawing/2014/main" id="{7998988E-ED28-C6C2-AB40-0EACC83162F4}"/>
              </a:ext>
            </a:extLst>
          </p:cNvPr>
          <p:cNvPicPr>
            <a:picLocks noGrp="1" noChangeAspect="1"/>
          </p:cNvPicPr>
          <p:nvPr>
            <p:ph idx="1"/>
          </p:nvPr>
        </p:nvPicPr>
        <p:blipFill>
          <a:blip r:embed="rId2"/>
          <a:stretch>
            <a:fillRect/>
          </a:stretch>
        </p:blipFill>
        <p:spPr>
          <a:xfrm>
            <a:off x="609600" y="2004808"/>
            <a:ext cx="5100515" cy="4324350"/>
          </a:xfrm>
          <a:prstGeom prst="rect">
            <a:avLst/>
          </a:prstGeom>
        </p:spPr>
      </p:pic>
      <p:pic>
        <p:nvPicPr>
          <p:cNvPr id="10" name="Picture 9">
            <a:extLst>
              <a:ext uri="{FF2B5EF4-FFF2-40B4-BE49-F238E27FC236}">
                <a16:creationId xmlns:a16="http://schemas.microsoft.com/office/drawing/2014/main" id="{0140DCD3-3303-CF54-87D5-F23104241EFE}"/>
              </a:ext>
            </a:extLst>
          </p:cNvPr>
          <p:cNvPicPr>
            <a:picLocks noChangeAspect="1"/>
          </p:cNvPicPr>
          <p:nvPr/>
        </p:nvPicPr>
        <p:blipFill>
          <a:blip r:embed="rId3"/>
          <a:stretch>
            <a:fillRect/>
          </a:stretch>
        </p:blipFill>
        <p:spPr>
          <a:xfrm>
            <a:off x="6300483" y="2571323"/>
            <a:ext cx="4363059" cy="3191320"/>
          </a:xfrm>
          <a:prstGeom prst="rect">
            <a:avLst/>
          </a:prstGeom>
        </p:spPr>
      </p:pic>
      <p:sp>
        <p:nvSpPr>
          <p:cNvPr id="11" name="Arrow: Right 10">
            <a:extLst>
              <a:ext uri="{FF2B5EF4-FFF2-40B4-BE49-F238E27FC236}">
                <a16:creationId xmlns:a16="http://schemas.microsoft.com/office/drawing/2014/main" id="{15D8A5CE-F612-2246-C8AA-9571C79CD469}"/>
              </a:ext>
            </a:extLst>
          </p:cNvPr>
          <p:cNvSpPr/>
          <p:nvPr/>
        </p:nvSpPr>
        <p:spPr>
          <a:xfrm>
            <a:off x="7715250" y="3429000"/>
            <a:ext cx="790797" cy="3429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97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D56E-5E11-A241-9A8A-35475DF233D0}"/>
              </a:ext>
            </a:extLst>
          </p:cNvPr>
          <p:cNvSpPr>
            <a:spLocks noGrp="1"/>
          </p:cNvSpPr>
          <p:nvPr>
            <p:ph type="title"/>
          </p:nvPr>
        </p:nvSpPr>
        <p:spPr/>
        <p:txBody>
          <a:bodyPr/>
          <a:lstStyle/>
          <a:p>
            <a:r>
              <a:rPr lang="en-US" dirty="0"/>
              <a:t>HCA: Statistics</a:t>
            </a:r>
            <a:endParaRPr lang="en-GB" dirty="0"/>
          </a:p>
        </p:txBody>
      </p:sp>
      <p:pic>
        <p:nvPicPr>
          <p:cNvPr id="7" name="Content Placeholder 6">
            <a:extLst>
              <a:ext uri="{FF2B5EF4-FFF2-40B4-BE49-F238E27FC236}">
                <a16:creationId xmlns:a16="http://schemas.microsoft.com/office/drawing/2014/main" id="{C004EB46-7DEE-7157-DCD2-948E04E7C711}"/>
              </a:ext>
            </a:extLst>
          </p:cNvPr>
          <p:cNvPicPr>
            <a:picLocks noGrp="1" noChangeAspect="1"/>
          </p:cNvPicPr>
          <p:nvPr>
            <p:ph idx="1"/>
          </p:nvPr>
        </p:nvPicPr>
        <p:blipFill>
          <a:blip r:embed="rId2"/>
          <a:stretch>
            <a:fillRect/>
          </a:stretch>
        </p:blipFill>
        <p:spPr>
          <a:xfrm>
            <a:off x="854149" y="2249424"/>
            <a:ext cx="4324954" cy="3219899"/>
          </a:xfrm>
        </p:spPr>
      </p:pic>
      <p:sp>
        <p:nvSpPr>
          <p:cNvPr id="5" name="Slide Number Placeholder 4">
            <a:extLst>
              <a:ext uri="{FF2B5EF4-FFF2-40B4-BE49-F238E27FC236}">
                <a16:creationId xmlns:a16="http://schemas.microsoft.com/office/drawing/2014/main" id="{DC32AF07-C183-77D0-15A9-CC887594A522}"/>
              </a:ext>
            </a:extLst>
          </p:cNvPr>
          <p:cNvSpPr>
            <a:spLocks noGrp="1"/>
          </p:cNvSpPr>
          <p:nvPr>
            <p:ph type="sldNum" sz="quarter" idx="12"/>
          </p:nvPr>
        </p:nvSpPr>
        <p:spPr/>
        <p:txBody>
          <a:bodyPr/>
          <a:lstStyle/>
          <a:p>
            <a:pPr rtl="0"/>
            <a:fld id="{401CF334-2D5C-4859-84A6-CA7E6E43FAEB}" type="slidenum">
              <a:rPr lang="en-GB" noProof="0" smtClean="0"/>
              <a:t>35</a:t>
            </a:fld>
            <a:endParaRPr lang="en-GB" noProof="0" dirty="0"/>
          </a:p>
        </p:txBody>
      </p:sp>
      <p:sp>
        <p:nvSpPr>
          <p:cNvPr id="8" name="Arrow: Right 7">
            <a:extLst>
              <a:ext uri="{FF2B5EF4-FFF2-40B4-BE49-F238E27FC236}">
                <a16:creationId xmlns:a16="http://schemas.microsoft.com/office/drawing/2014/main" id="{0EF4AF4D-9FA7-05C2-BCE9-2583F5BD70E7}"/>
              </a:ext>
            </a:extLst>
          </p:cNvPr>
          <p:cNvSpPr/>
          <p:nvPr/>
        </p:nvSpPr>
        <p:spPr>
          <a:xfrm>
            <a:off x="1531088" y="5168994"/>
            <a:ext cx="244549" cy="2339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571BD11-C313-CA45-AEF3-4B43BA81BB06}"/>
              </a:ext>
            </a:extLst>
          </p:cNvPr>
          <p:cNvGrpSpPr/>
          <p:nvPr/>
        </p:nvGrpSpPr>
        <p:grpSpPr>
          <a:xfrm>
            <a:off x="6574436" y="1891231"/>
            <a:ext cx="4267796" cy="3715268"/>
            <a:chOff x="6096000" y="1570684"/>
            <a:chExt cx="4267796" cy="3715268"/>
          </a:xfrm>
        </p:grpSpPr>
        <p:pic>
          <p:nvPicPr>
            <p:cNvPr id="10" name="Picture 9">
              <a:extLst>
                <a:ext uri="{FF2B5EF4-FFF2-40B4-BE49-F238E27FC236}">
                  <a16:creationId xmlns:a16="http://schemas.microsoft.com/office/drawing/2014/main" id="{67993D8A-8BF4-C661-29E8-73BCABEA4CBD}"/>
                </a:ext>
              </a:extLst>
            </p:cNvPr>
            <p:cNvPicPr>
              <a:picLocks noChangeAspect="1"/>
            </p:cNvPicPr>
            <p:nvPr/>
          </p:nvPicPr>
          <p:blipFill>
            <a:blip r:embed="rId3"/>
            <a:stretch>
              <a:fillRect/>
            </a:stretch>
          </p:blipFill>
          <p:spPr>
            <a:xfrm>
              <a:off x="6096000" y="1570684"/>
              <a:ext cx="4267796" cy="3715268"/>
            </a:xfrm>
            <a:prstGeom prst="rect">
              <a:avLst/>
            </a:prstGeom>
          </p:spPr>
        </p:pic>
        <p:sp>
          <p:nvSpPr>
            <p:cNvPr id="15" name="Arrow: Right 14">
              <a:extLst>
                <a:ext uri="{FF2B5EF4-FFF2-40B4-BE49-F238E27FC236}">
                  <a16:creationId xmlns:a16="http://schemas.microsoft.com/office/drawing/2014/main" id="{A2B7163F-6997-3E6E-E6A2-715BABA5E7F1}"/>
                </a:ext>
              </a:extLst>
            </p:cNvPr>
            <p:cNvSpPr/>
            <p:nvPr/>
          </p:nvSpPr>
          <p:spPr>
            <a:xfrm rot="10800000">
              <a:off x="7948134" y="3213166"/>
              <a:ext cx="228303" cy="13609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010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924D-8020-53FE-321C-D07F2BEDE8C7}"/>
              </a:ext>
            </a:extLst>
          </p:cNvPr>
          <p:cNvSpPr>
            <a:spLocks noGrp="1"/>
          </p:cNvSpPr>
          <p:nvPr>
            <p:ph type="title"/>
          </p:nvPr>
        </p:nvSpPr>
        <p:spPr/>
        <p:txBody>
          <a:bodyPr/>
          <a:lstStyle/>
          <a:p>
            <a:r>
              <a:rPr lang="en-US" dirty="0"/>
              <a:t>Agglomerative clustering method</a:t>
            </a:r>
            <a:endParaRPr lang="en-GB" dirty="0"/>
          </a:p>
        </p:txBody>
      </p:sp>
      <p:sp>
        <p:nvSpPr>
          <p:cNvPr id="5" name="Slide Number Placeholder 4">
            <a:extLst>
              <a:ext uri="{FF2B5EF4-FFF2-40B4-BE49-F238E27FC236}">
                <a16:creationId xmlns:a16="http://schemas.microsoft.com/office/drawing/2014/main" id="{1C033929-696A-564C-52EA-92A8A18D237A}"/>
              </a:ext>
            </a:extLst>
          </p:cNvPr>
          <p:cNvSpPr>
            <a:spLocks noGrp="1"/>
          </p:cNvSpPr>
          <p:nvPr>
            <p:ph type="sldNum" sz="quarter" idx="12"/>
          </p:nvPr>
        </p:nvSpPr>
        <p:spPr/>
        <p:txBody>
          <a:bodyPr/>
          <a:lstStyle/>
          <a:p>
            <a:pPr rtl="0"/>
            <a:fld id="{401CF334-2D5C-4859-84A6-CA7E6E43FAEB}" type="slidenum">
              <a:rPr lang="en-GB" noProof="0" smtClean="0"/>
              <a:t>36</a:t>
            </a:fld>
            <a:endParaRPr lang="en-GB" noProof="0" dirty="0"/>
          </a:p>
        </p:txBody>
      </p:sp>
      <p:pic>
        <p:nvPicPr>
          <p:cNvPr id="12" name="Content Placeholder 11">
            <a:extLst>
              <a:ext uri="{FF2B5EF4-FFF2-40B4-BE49-F238E27FC236}">
                <a16:creationId xmlns:a16="http://schemas.microsoft.com/office/drawing/2014/main" id="{9608C655-BC6F-A727-28B5-741B2956AD96}"/>
              </a:ext>
            </a:extLst>
          </p:cNvPr>
          <p:cNvPicPr>
            <a:picLocks noGrp="1" noChangeAspect="1"/>
          </p:cNvPicPr>
          <p:nvPr>
            <p:ph idx="1"/>
          </p:nvPr>
        </p:nvPicPr>
        <p:blipFill>
          <a:blip r:embed="rId2"/>
          <a:stretch>
            <a:fillRect/>
          </a:stretch>
        </p:blipFill>
        <p:spPr>
          <a:xfrm>
            <a:off x="7378717" y="3417459"/>
            <a:ext cx="3520931" cy="3109897"/>
          </a:xfrm>
          <a:prstGeom prst="rect">
            <a:avLst/>
          </a:prstGeom>
        </p:spPr>
      </p:pic>
      <p:grpSp>
        <p:nvGrpSpPr>
          <p:cNvPr id="6" name="Group 5">
            <a:extLst>
              <a:ext uri="{FF2B5EF4-FFF2-40B4-BE49-F238E27FC236}">
                <a16:creationId xmlns:a16="http://schemas.microsoft.com/office/drawing/2014/main" id="{A776D1B3-FD7B-8A0D-1D65-B45A6903C673}"/>
              </a:ext>
            </a:extLst>
          </p:cNvPr>
          <p:cNvGrpSpPr/>
          <p:nvPr/>
        </p:nvGrpSpPr>
        <p:grpSpPr>
          <a:xfrm>
            <a:off x="957179" y="3316279"/>
            <a:ext cx="3856105" cy="3323483"/>
            <a:chOff x="6096000" y="1570684"/>
            <a:chExt cx="4267796" cy="3715268"/>
          </a:xfrm>
        </p:grpSpPr>
        <p:pic>
          <p:nvPicPr>
            <p:cNvPr id="7" name="Picture 6">
              <a:extLst>
                <a:ext uri="{FF2B5EF4-FFF2-40B4-BE49-F238E27FC236}">
                  <a16:creationId xmlns:a16="http://schemas.microsoft.com/office/drawing/2014/main" id="{4CA41CAA-554C-B9B1-E914-B56D7B1BDEE3}"/>
                </a:ext>
              </a:extLst>
            </p:cNvPr>
            <p:cNvPicPr>
              <a:picLocks noChangeAspect="1"/>
            </p:cNvPicPr>
            <p:nvPr/>
          </p:nvPicPr>
          <p:blipFill>
            <a:blip r:embed="rId3"/>
            <a:stretch>
              <a:fillRect/>
            </a:stretch>
          </p:blipFill>
          <p:spPr>
            <a:xfrm>
              <a:off x="6096000" y="1570684"/>
              <a:ext cx="4267796" cy="3715268"/>
            </a:xfrm>
            <a:prstGeom prst="rect">
              <a:avLst/>
            </a:prstGeom>
          </p:spPr>
        </p:pic>
        <p:sp>
          <p:nvSpPr>
            <p:cNvPr id="8" name="Arrow: Right 7">
              <a:extLst>
                <a:ext uri="{FF2B5EF4-FFF2-40B4-BE49-F238E27FC236}">
                  <a16:creationId xmlns:a16="http://schemas.microsoft.com/office/drawing/2014/main" id="{F58912DD-C363-CE11-9E1B-69465C924AF5}"/>
                </a:ext>
              </a:extLst>
            </p:cNvPr>
            <p:cNvSpPr/>
            <p:nvPr/>
          </p:nvSpPr>
          <p:spPr>
            <a:xfrm rot="10800000">
              <a:off x="7948134" y="3213166"/>
              <a:ext cx="228303" cy="13609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1746F44C-F074-E5F3-4335-4CFC53580E68}"/>
              </a:ext>
            </a:extLst>
          </p:cNvPr>
          <p:cNvSpPr txBox="1"/>
          <p:nvPr/>
        </p:nvSpPr>
        <p:spPr>
          <a:xfrm>
            <a:off x="822221" y="1709917"/>
            <a:ext cx="5706170" cy="1600438"/>
          </a:xfrm>
          <a:prstGeom prst="rect">
            <a:avLst/>
          </a:prstGeom>
          <a:noFill/>
        </p:spPr>
        <p:txBody>
          <a:bodyPr wrap="square">
            <a:spAutoFit/>
          </a:bodyPr>
          <a:lstStyle/>
          <a:p>
            <a:r>
              <a:rPr lang="en-GB" sz="1400" b="1" dirty="0">
                <a:latin typeface="Chulabhorn Likit Text Medium" panose="00000600000000000000" pitchFamily="50" charset="-34"/>
                <a:cs typeface="Chulabhorn Likit Text Medium" panose="00000600000000000000" pitchFamily="50" charset="-34"/>
              </a:rPr>
              <a:t>Linkage methods</a:t>
            </a:r>
          </a:p>
          <a:p>
            <a:pPr marL="742950" lvl="1" indent="-285750">
              <a:buFont typeface="Arial" panose="020B0604020202020204" pitchFamily="34" charset="0"/>
              <a:buChar char="•"/>
            </a:pPr>
            <a:r>
              <a:rPr lang="en-GB" sz="1400" dirty="0">
                <a:latin typeface="Chulabhorn Likit Text Light" panose="00000400000000000000" pitchFamily="50" charset="-34"/>
                <a:cs typeface="Chulabhorn Likit Text Light" panose="00000400000000000000" pitchFamily="50" charset="-34"/>
              </a:rPr>
              <a:t>Single linkage (minimum distance)</a:t>
            </a:r>
          </a:p>
          <a:p>
            <a:pPr marL="742950" lvl="1" indent="-285750">
              <a:buFont typeface="Arial" panose="020B0604020202020204" pitchFamily="34" charset="0"/>
              <a:buChar char="•"/>
            </a:pPr>
            <a:r>
              <a:rPr lang="en-GB" sz="1400" dirty="0">
                <a:latin typeface="Chulabhorn Likit Text Light" panose="00000400000000000000" pitchFamily="50" charset="-34"/>
                <a:cs typeface="Chulabhorn Likit Text Light" panose="00000400000000000000" pitchFamily="50" charset="-34"/>
              </a:rPr>
              <a:t>Complete linkage (maximum distance)</a:t>
            </a:r>
          </a:p>
          <a:p>
            <a:pPr marL="742950" lvl="1" indent="-285750">
              <a:buFont typeface="Arial" panose="020B0604020202020204" pitchFamily="34" charset="0"/>
              <a:buChar char="•"/>
            </a:pPr>
            <a:r>
              <a:rPr lang="en-GB" sz="1400" dirty="0">
                <a:latin typeface="Chulabhorn Likit Text Light" panose="00000400000000000000" pitchFamily="50" charset="-34"/>
                <a:cs typeface="Chulabhorn Likit Text Light" panose="00000400000000000000" pitchFamily="50" charset="-34"/>
              </a:rPr>
              <a:t>Average linkage</a:t>
            </a:r>
          </a:p>
          <a:p>
            <a:r>
              <a:rPr lang="en-GB" sz="1400" dirty="0">
                <a:latin typeface="Chulabhorn Likit Text Medium" panose="00000600000000000000" pitchFamily="50" charset="-34"/>
                <a:cs typeface="Chulabhorn Likit Text Medium" panose="00000600000000000000" pitchFamily="50" charset="-34"/>
              </a:rPr>
              <a:t>Centroid method</a:t>
            </a:r>
          </a:p>
          <a:p>
            <a:pPr marL="742950" lvl="1" indent="-285750">
              <a:buFont typeface="Arial" panose="020B0604020202020204" pitchFamily="34" charset="0"/>
              <a:buChar char="•"/>
            </a:pPr>
            <a:r>
              <a:rPr lang="en-US" sz="1400" dirty="0">
                <a:latin typeface="Chulabhorn Likit Text Light" panose="00000400000000000000" pitchFamily="50" charset="-34"/>
                <a:cs typeface="Chulabhorn Likit Text Light" panose="00000400000000000000" pitchFamily="50" charset="-34"/>
              </a:rPr>
              <a:t>The distance between two clusters is defined as the difference between the centroids (cluster averages)</a:t>
            </a:r>
            <a:endParaRPr lang="en-GB" sz="1400" dirty="0">
              <a:latin typeface="Chulabhorn Likit Text Light" panose="00000400000000000000" pitchFamily="50" charset="-34"/>
              <a:cs typeface="Chulabhorn Likit Text Light" panose="00000400000000000000" pitchFamily="50" charset="-34"/>
            </a:endParaRPr>
          </a:p>
        </p:txBody>
      </p:sp>
      <p:sp>
        <p:nvSpPr>
          <p:cNvPr id="13" name="TextBox 12">
            <a:extLst>
              <a:ext uri="{FF2B5EF4-FFF2-40B4-BE49-F238E27FC236}">
                <a16:creationId xmlns:a16="http://schemas.microsoft.com/office/drawing/2014/main" id="{F289032E-01EE-23FD-0EAC-2EA7514933F6}"/>
              </a:ext>
            </a:extLst>
          </p:cNvPr>
          <p:cNvSpPr txBox="1"/>
          <p:nvPr/>
        </p:nvSpPr>
        <p:spPr>
          <a:xfrm>
            <a:off x="7101985" y="1842128"/>
            <a:ext cx="4618105" cy="1436291"/>
          </a:xfrm>
          <a:prstGeom prst="rect">
            <a:avLst/>
          </a:prstGeom>
          <a:noFill/>
        </p:spPr>
        <p:txBody>
          <a:bodyPr wrap="square">
            <a:spAutoFit/>
          </a:bodyPr>
          <a:lstStyle/>
          <a:p>
            <a:pPr>
              <a:spcAft>
                <a:spcPts val="800"/>
              </a:spcAft>
            </a:pPr>
            <a:r>
              <a:rPr lang="en-US" dirty="0">
                <a:latin typeface="Chulabhorn Likit Text Medium" panose="00000600000000000000" pitchFamily="50" charset="-34"/>
                <a:cs typeface="Chulabhorn Likit Text Medium" panose="00000600000000000000" pitchFamily="50" charset="-34"/>
              </a:rPr>
              <a:t>Ward’s method</a:t>
            </a:r>
          </a:p>
          <a:p>
            <a:pPr marL="342900" indent="-342900">
              <a:spcAft>
                <a:spcPts val="800"/>
              </a:spcAft>
              <a:buFont typeface="+mj-lt"/>
              <a:buAutoNum type="arabicPeriod"/>
            </a:pPr>
            <a:r>
              <a:rPr lang="en-US" sz="1400" dirty="0">
                <a:latin typeface="Chulabhorn Likit Text Light" panose="00000400000000000000" pitchFamily="50" charset="-34"/>
                <a:cs typeface="Chulabhorn Likit Text Light" panose="00000400000000000000" pitchFamily="50" charset="-34"/>
              </a:rPr>
              <a:t>Compute sum of squared distances within clusters</a:t>
            </a:r>
          </a:p>
          <a:p>
            <a:pPr marL="342900" indent="-342900">
              <a:spcAft>
                <a:spcPts val="800"/>
              </a:spcAft>
              <a:buFont typeface="+mj-lt"/>
              <a:buAutoNum type="arabicPeriod"/>
            </a:pPr>
            <a:r>
              <a:rPr lang="en-US" sz="1400" dirty="0">
                <a:latin typeface="Chulabhorn Likit Text Light" panose="00000400000000000000" pitchFamily="50" charset="-34"/>
                <a:cs typeface="Chulabhorn Likit Text Light" panose="00000400000000000000" pitchFamily="50" charset="-34"/>
              </a:rPr>
              <a:t>Aggregate clusters with the minimum increase in the overall sum of squares</a:t>
            </a:r>
            <a:endParaRPr lang="en-GB" sz="1400"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0145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B237-50B2-E0DE-4DCD-8650B2FFF171}"/>
              </a:ext>
            </a:extLst>
          </p:cNvPr>
          <p:cNvSpPr>
            <a:spLocks noGrp="1"/>
          </p:cNvSpPr>
          <p:nvPr>
            <p:ph type="title"/>
          </p:nvPr>
        </p:nvSpPr>
        <p:spPr/>
        <p:txBody>
          <a:bodyPr/>
          <a:lstStyle/>
          <a:p>
            <a:r>
              <a:rPr lang="en-US" dirty="0"/>
              <a:t>Proximity Matrix: Square Euclidean Distance</a:t>
            </a:r>
            <a:endParaRPr lang="en-GB" dirty="0"/>
          </a:p>
        </p:txBody>
      </p:sp>
      <p:sp>
        <p:nvSpPr>
          <p:cNvPr id="3" name="Content Placeholder 2">
            <a:extLst>
              <a:ext uri="{FF2B5EF4-FFF2-40B4-BE49-F238E27FC236}">
                <a16:creationId xmlns:a16="http://schemas.microsoft.com/office/drawing/2014/main" id="{383EA409-3B19-E152-A0E8-270194931C13}"/>
              </a:ext>
            </a:extLst>
          </p:cNvPr>
          <p:cNvSpPr>
            <a:spLocks noGrp="1"/>
          </p:cNvSpPr>
          <p:nvPr>
            <p:ph idx="1"/>
          </p:nvPr>
        </p:nvSpPr>
        <p:spPr/>
        <p:txBody>
          <a:bodyPr/>
          <a:lstStyle/>
          <a:p>
            <a:endParaRPr lang="en-GB"/>
          </a:p>
        </p:txBody>
      </p:sp>
      <p:sp>
        <p:nvSpPr>
          <p:cNvPr id="5" name="Slide Number Placeholder 4">
            <a:extLst>
              <a:ext uri="{FF2B5EF4-FFF2-40B4-BE49-F238E27FC236}">
                <a16:creationId xmlns:a16="http://schemas.microsoft.com/office/drawing/2014/main" id="{287080CE-C50A-9CE0-7601-E81016D922CA}"/>
              </a:ext>
            </a:extLst>
          </p:cNvPr>
          <p:cNvSpPr>
            <a:spLocks noGrp="1"/>
          </p:cNvSpPr>
          <p:nvPr>
            <p:ph type="sldNum" sz="quarter" idx="12"/>
          </p:nvPr>
        </p:nvSpPr>
        <p:spPr/>
        <p:txBody>
          <a:bodyPr/>
          <a:lstStyle/>
          <a:p>
            <a:pPr rtl="0"/>
            <a:fld id="{401CF334-2D5C-4859-84A6-CA7E6E43FAEB}" type="slidenum">
              <a:rPr lang="en-GB" noProof="0" smtClean="0"/>
              <a:t>37</a:t>
            </a:fld>
            <a:endParaRPr lang="en-GB" noProof="0" dirty="0"/>
          </a:p>
        </p:txBody>
      </p:sp>
      <p:pic>
        <p:nvPicPr>
          <p:cNvPr id="7" name="Picture 6">
            <a:extLst>
              <a:ext uri="{FF2B5EF4-FFF2-40B4-BE49-F238E27FC236}">
                <a16:creationId xmlns:a16="http://schemas.microsoft.com/office/drawing/2014/main" id="{0A4619FA-7F8D-E63D-5F54-8078E04574E6}"/>
              </a:ext>
            </a:extLst>
          </p:cNvPr>
          <p:cNvPicPr>
            <a:picLocks noChangeAspect="1"/>
          </p:cNvPicPr>
          <p:nvPr/>
        </p:nvPicPr>
        <p:blipFill>
          <a:blip r:embed="rId2"/>
          <a:stretch>
            <a:fillRect/>
          </a:stretch>
        </p:blipFill>
        <p:spPr>
          <a:xfrm>
            <a:off x="0" y="1701982"/>
            <a:ext cx="12192000" cy="4695920"/>
          </a:xfrm>
          <a:prstGeom prst="rect">
            <a:avLst/>
          </a:prstGeom>
        </p:spPr>
      </p:pic>
    </p:spTree>
    <p:extLst>
      <p:ext uri="{BB962C8B-B14F-4D97-AF65-F5344CB8AC3E}">
        <p14:creationId xmlns:p14="http://schemas.microsoft.com/office/powerpoint/2010/main" val="5004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4895-DCED-6A2A-86A8-9A3FC0096336}"/>
              </a:ext>
            </a:extLst>
          </p:cNvPr>
          <p:cNvSpPr>
            <a:spLocks noGrp="1"/>
          </p:cNvSpPr>
          <p:nvPr>
            <p:ph type="title"/>
          </p:nvPr>
        </p:nvSpPr>
        <p:spPr/>
        <p:txBody>
          <a:bodyPr/>
          <a:lstStyle/>
          <a:p>
            <a:r>
              <a:rPr lang="en-US" dirty="0"/>
              <a:t>Ward Linkage</a:t>
            </a:r>
            <a:endParaRPr lang="en-GB" dirty="0"/>
          </a:p>
        </p:txBody>
      </p:sp>
      <p:sp>
        <p:nvSpPr>
          <p:cNvPr id="5" name="Slide Number Placeholder 4">
            <a:extLst>
              <a:ext uri="{FF2B5EF4-FFF2-40B4-BE49-F238E27FC236}">
                <a16:creationId xmlns:a16="http://schemas.microsoft.com/office/drawing/2014/main" id="{39970E72-2494-C165-5338-696848F9C7C8}"/>
              </a:ext>
            </a:extLst>
          </p:cNvPr>
          <p:cNvSpPr>
            <a:spLocks noGrp="1"/>
          </p:cNvSpPr>
          <p:nvPr>
            <p:ph type="sldNum" sz="quarter" idx="12"/>
          </p:nvPr>
        </p:nvSpPr>
        <p:spPr/>
        <p:txBody>
          <a:bodyPr/>
          <a:lstStyle/>
          <a:p>
            <a:pPr rtl="0"/>
            <a:fld id="{401CF334-2D5C-4859-84A6-CA7E6E43FAEB}" type="slidenum">
              <a:rPr lang="en-GB" noProof="0" smtClean="0"/>
              <a:t>38</a:t>
            </a:fld>
            <a:endParaRPr lang="en-GB" noProof="0" dirty="0"/>
          </a:p>
        </p:txBody>
      </p:sp>
      <p:pic>
        <p:nvPicPr>
          <p:cNvPr id="12" name="Content Placeholder 11">
            <a:extLst>
              <a:ext uri="{FF2B5EF4-FFF2-40B4-BE49-F238E27FC236}">
                <a16:creationId xmlns:a16="http://schemas.microsoft.com/office/drawing/2014/main" id="{BD4CF295-2705-1D20-EECA-C3E8C614B4FF}"/>
              </a:ext>
            </a:extLst>
          </p:cNvPr>
          <p:cNvPicPr>
            <a:picLocks noGrp="1" noChangeAspect="1"/>
          </p:cNvPicPr>
          <p:nvPr>
            <p:ph idx="1"/>
          </p:nvPr>
        </p:nvPicPr>
        <p:blipFill>
          <a:blip r:embed="rId2"/>
          <a:stretch>
            <a:fillRect/>
          </a:stretch>
        </p:blipFill>
        <p:spPr>
          <a:xfrm>
            <a:off x="6553200" y="1842128"/>
            <a:ext cx="5104918" cy="4324350"/>
          </a:xfrm>
        </p:spPr>
      </p:pic>
      <p:grpSp>
        <p:nvGrpSpPr>
          <p:cNvPr id="38" name="Group 37">
            <a:extLst>
              <a:ext uri="{FF2B5EF4-FFF2-40B4-BE49-F238E27FC236}">
                <a16:creationId xmlns:a16="http://schemas.microsoft.com/office/drawing/2014/main" id="{45B2C80F-AA41-841F-5BBE-E060536B1C95}"/>
              </a:ext>
            </a:extLst>
          </p:cNvPr>
          <p:cNvGrpSpPr/>
          <p:nvPr/>
        </p:nvGrpSpPr>
        <p:grpSpPr>
          <a:xfrm>
            <a:off x="10350794" y="2627382"/>
            <a:ext cx="1447896" cy="3125972"/>
            <a:chOff x="10350794" y="2627382"/>
            <a:chExt cx="1447896" cy="3125972"/>
          </a:xfrm>
        </p:grpSpPr>
        <p:cxnSp>
          <p:nvCxnSpPr>
            <p:cNvPr id="20" name="Straight Connector 19">
              <a:extLst>
                <a:ext uri="{FF2B5EF4-FFF2-40B4-BE49-F238E27FC236}">
                  <a16:creationId xmlns:a16="http://schemas.microsoft.com/office/drawing/2014/main" id="{171D0E95-75F1-10F8-FC27-AD25FE89F321}"/>
                </a:ext>
              </a:extLst>
            </p:cNvPr>
            <p:cNvCxnSpPr/>
            <p:nvPr/>
          </p:nvCxnSpPr>
          <p:spPr>
            <a:xfrm>
              <a:off x="10515600" y="2627382"/>
              <a:ext cx="0" cy="312597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9767B14-5D85-CEEC-9149-1E6BAC28296B}"/>
                </a:ext>
              </a:extLst>
            </p:cNvPr>
            <p:cNvSpPr txBox="1"/>
            <p:nvPr/>
          </p:nvSpPr>
          <p:spPr>
            <a:xfrm>
              <a:off x="10515600" y="4101395"/>
              <a:ext cx="1283090" cy="369332"/>
            </a:xfrm>
            <a:prstGeom prst="rect">
              <a:avLst/>
            </a:prstGeom>
            <a:noFill/>
          </p:spPr>
          <p:txBody>
            <a:bodyPr wrap="square" rtlCol="0">
              <a:spAutoFit/>
            </a:bodyPr>
            <a:lstStyle/>
            <a:p>
              <a:r>
                <a:rPr lang="en-US" dirty="0">
                  <a:solidFill>
                    <a:srgbClr val="FF0000"/>
                  </a:solidFill>
                </a:rPr>
                <a:t>2 clusters</a:t>
              </a:r>
              <a:endParaRPr lang="en-GB" dirty="0">
                <a:solidFill>
                  <a:srgbClr val="FF0000"/>
                </a:solidFill>
              </a:endParaRPr>
            </a:p>
          </p:txBody>
        </p:sp>
        <p:sp>
          <p:nvSpPr>
            <p:cNvPr id="22" name="Oval 21">
              <a:extLst>
                <a:ext uri="{FF2B5EF4-FFF2-40B4-BE49-F238E27FC236}">
                  <a16:creationId xmlns:a16="http://schemas.microsoft.com/office/drawing/2014/main" id="{9218E1B0-42E2-0DF5-A6EA-9413F23C031B}"/>
                </a:ext>
              </a:extLst>
            </p:cNvPr>
            <p:cNvSpPr/>
            <p:nvPr/>
          </p:nvSpPr>
          <p:spPr>
            <a:xfrm>
              <a:off x="10350795" y="3208225"/>
              <a:ext cx="329609" cy="34024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50CE67B-E1ED-D7B8-32F2-CDBAB1F58470}"/>
                </a:ext>
              </a:extLst>
            </p:cNvPr>
            <p:cNvSpPr/>
            <p:nvPr/>
          </p:nvSpPr>
          <p:spPr>
            <a:xfrm>
              <a:off x="10350794" y="5085860"/>
              <a:ext cx="329609" cy="34024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17D713A7-5466-10BA-C09E-901E0B1613F0}"/>
              </a:ext>
            </a:extLst>
          </p:cNvPr>
          <p:cNvGrpSpPr/>
          <p:nvPr/>
        </p:nvGrpSpPr>
        <p:grpSpPr>
          <a:xfrm>
            <a:off x="8649130" y="2630879"/>
            <a:ext cx="1447897" cy="3125972"/>
            <a:chOff x="8649130" y="2630879"/>
            <a:chExt cx="1447897" cy="3125972"/>
          </a:xfrm>
        </p:grpSpPr>
        <p:grpSp>
          <p:nvGrpSpPr>
            <p:cNvPr id="25" name="Group 24">
              <a:extLst>
                <a:ext uri="{FF2B5EF4-FFF2-40B4-BE49-F238E27FC236}">
                  <a16:creationId xmlns:a16="http://schemas.microsoft.com/office/drawing/2014/main" id="{7F80E5BD-C2D5-2696-5094-1754BAAF4EA3}"/>
                </a:ext>
              </a:extLst>
            </p:cNvPr>
            <p:cNvGrpSpPr/>
            <p:nvPr/>
          </p:nvGrpSpPr>
          <p:grpSpPr>
            <a:xfrm>
              <a:off x="8649130" y="2630879"/>
              <a:ext cx="1447897" cy="3125972"/>
              <a:chOff x="10350793" y="2627382"/>
              <a:chExt cx="1447897" cy="3125972"/>
            </a:xfrm>
          </p:grpSpPr>
          <p:cxnSp>
            <p:nvCxnSpPr>
              <p:cNvPr id="26" name="Straight Connector 25">
                <a:extLst>
                  <a:ext uri="{FF2B5EF4-FFF2-40B4-BE49-F238E27FC236}">
                    <a16:creationId xmlns:a16="http://schemas.microsoft.com/office/drawing/2014/main" id="{F2195518-87C6-9B23-3A8A-7806E96C163D}"/>
                  </a:ext>
                </a:extLst>
              </p:cNvPr>
              <p:cNvCxnSpPr/>
              <p:nvPr/>
            </p:nvCxnSpPr>
            <p:spPr>
              <a:xfrm>
                <a:off x="10515600" y="2627382"/>
                <a:ext cx="0" cy="3125972"/>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FB44F9F-842F-D9C5-92C9-0155309F39BE}"/>
                  </a:ext>
                </a:extLst>
              </p:cNvPr>
              <p:cNvSpPr txBox="1"/>
              <p:nvPr/>
            </p:nvSpPr>
            <p:spPr>
              <a:xfrm>
                <a:off x="10515600" y="4101395"/>
                <a:ext cx="1283090" cy="369332"/>
              </a:xfrm>
              <a:prstGeom prst="rect">
                <a:avLst/>
              </a:prstGeom>
              <a:noFill/>
            </p:spPr>
            <p:txBody>
              <a:bodyPr wrap="square" rtlCol="0">
                <a:spAutoFit/>
              </a:bodyPr>
              <a:lstStyle/>
              <a:p>
                <a:r>
                  <a:rPr lang="en-US" dirty="0">
                    <a:solidFill>
                      <a:srgbClr val="0070C0"/>
                    </a:solidFill>
                  </a:rPr>
                  <a:t>3 clusters</a:t>
                </a:r>
                <a:endParaRPr lang="en-GB" dirty="0">
                  <a:solidFill>
                    <a:srgbClr val="0070C0"/>
                  </a:solidFill>
                </a:endParaRPr>
              </a:p>
            </p:txBody>
          </p:sp>
          <p:sp>
            <p:nvSpPr>
              <p:cNvPr id="28" name="Oval 27">
                <a:extLst>
                  <a:ext uri="{FF2B5EF4-FFF2-40B4-BE49-F238E27FC236}">
                    <a16:creationId xmlns:a16="http://schemas.microsoft.com/office/drawing/2014/main" id="{4FEB2952-7FB5-823E-3B75-09B13D62E6E5}"/>
                  </a:ext>
                </a:extLst>
              </p:cNvPr>
              <p:cNvSpPr/>
              <p:nvPr/>
            </p:nvSpPr>
            <p:spPr>
              <a:xfrm>
                <a:off x="10350793" y="2970407"/>
                <a:ext cx="329609" cy="340242"/>
              </a:xfrm>
              <a:prstGeom prst="ellipse">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A1CA99F3-36AD-D7FC-A3EF-A7895E07DF74}"/>
                  </a:ext>
                </a:extLst>
              </p:cNvPr>
              <p:cNvSpPr/>
              <p:nvPr/>
            </p:nvSpPr>
            <p:spPr>
              <a:xfrm>
                <a:off x="10350794" y="5085860"/>
                <a:ext cx="329609" cy="340242"/>
              </a:xfrm>
              <a:prstGeom prst="ellipse">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Oval 34">
              <a:extLst>
                <a:ext uri="{FF2B5EF4-FFF2-40B4-BE49-F238E27FC236}">
                  <a16:creationId xmlns:a16="http://schemas.microsoft.com/office/drawing/2014/main" id="{01188B5F-268C-ECFB-1E45-54317DD924EA}"/>
                </a:ext>
              </a:extLst>
            </p:cNvPr>
            <p:cNvSpPr/>
            <p:nvPr/>
          </p:nvSpPr>
          <p:spPr>
            <a:xfrm>
              <a:off x="8649130" y="3589037"/>
              <a:ext cx="329609" cy="340242"/>
            </a:xfrm>
            <a:prstGeom prst="ellipse">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Oval 38">
            <a:extLst>
              <a:ext uri="{FF2B5EF4-FFF2-40B4-BE49-F238E27FC236}">
                <a16:creationId xmlns:a16="http://schemas.microsoft.com/office/drawing/2014/main" id="{A51D06DE-9A41-9663-E692-535DEA9AEF7A}"/>
              </a:ext>
            </a:extLst>
          </p:cNvPr>
          <p:cNvSpPr/>
          <p:nvPr/>
        </p:nvSpPr>
        <p:spPr>
          <a:xfrm>
            <a:off x="6830102" y="2079229"/>
            <a:ext cx="535939" cy="14074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Left-Right 46">
            <a:extLst>
              <a:ext uri="{FF2B5EF4-FFF2-40B4-BE49-F238E27FC236}">
                <a16:creationId xmlns:a16="http://schemas.microsoft.com/office/drawing/2014/main" id="{968D9F7C-2A27-4436-A933-8466AED3B319}"/>
              </a:ext>
            </a:extLst>
          </p:cNvPr>
          <p:cNvSpPr/>
          <p:nvPr/>
        </p:nvSpPr>
        <p:spPr>
          <a:xfrm>
            <a:off x="5566541" y="2491039"/>
            <a:ext cx="954582" cy="455096"/>
          </a:xfrm>
          <a:prstGeom prst="lef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5CCCDB28-495E-D635-3E44-FF34259B88F2}"/>
              </a:ext>
            </a:extLst>
          </p:cNvPr>
          <p:cNvGrpSpPr/>
          <p:nvPr/>
        </p:nvGrpSpPr>
        <p:grpSpPr>
          <a:xfrm>
            <a:off x="73117" y="1842128"/>
            <a:ext cx="5384929" cy="4696480"/>
            <a:chOff x="73117" y="1842128"/>
            <a:chExt cx="5384929" cy="4696480"/>
          </a:xfrm>
        </p:grpSpPr>
        <p:pic>
          <p:nvPicPr>
            <p:cNvPr id="17" name="Picture 16">
              <a:extLst>
                <a:ext uri="{FF2B5EF4-FFF2-40B4-BE49-F238E27FC236}">
                  <a16:creationId xmlns:a16="http://schemas.microsoft.com/office/drawing/2014/main" id="{430BC6AA-484C-934C-C581-C58A47305FFD}"/>
                </a:ext>
              </a:extLst>
            </p:cNvPr>
            <p:cNvPicPr>
              <a:picLocks noChangeAspect="1"/>
            </p:cNvPicPr>
            <p:nvPr/>
          </p:nvPicPr>
          <p:blipFill>
            <a:blip r:embed="rId3"/>
            <a:stretch>
              <a:fillRect/>
            </a:stretch>
          </p:blipFill>
          <p:spPr>
            <a:xfrm>
              <a:off x="418618" y="1842128"/>
              <a:ext cx="5039428" cy="4696480"/>
            </a:xfrm>
            <a:prstGeom prst="rect">
              <a:avLst/>
            </a:prstGeom>
          </p:spPr>
        </p:pic>
        <p:sp>
          <p:nvSpPr>
            <p:cNvPr id="48" name="Rectangle 47">
              <a:extLst>
                <a:ext uri="{FF2B5EF4-FFF2-40B4-BE49-F238E27FC236}">
                  <a16:creationId xmlns:a16="http://schemas.microsoft.com/office/drawing/2014/main" id="{B3442690-AE85-EDF4-E483-BA3A3637A170}"/>
                </a:ext>
              </a:extLst>
            </p:cNvPr>
            <p:cNvSpPr/>
            <p:nvPr/>
          </p:nvSpPr>
          <p:spPr>
            <a:xfrm>
              <a:off x="418618" y="2491039"/>
              <a:ext cx="5039428" cy="25216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8DF1CCE8-BDFF-6234-E0A7-FB417CB0ED6A}"/>
                </a:ext>
              </a:extLst>
            </p:cNvPr>
            <p:cNvSpPr/>
            <p:nvPr/>
          </p:nvSpPr>
          <p:spPr>
            <a:xfrm>
              <a:off x="418618" y="3544074"/>
              <a:ext cx="5039428" cy="25216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CCDAF22-966F-692C-95A3-02A88F1E2163}"/>
                </a:ext>
              </a:extLst>
            </p:cNvPr>
            <p:cNvSpPr/>
            <p:nvPr/>
          </p:nvSpPr>
          <p:spPr>
            <a:xfrm>
              <a:off x="411958" y="4159980"/>
              <a:ext cx="5039428" cy="25216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D85889AF-CF1A-670A-A1E7-D9D27E5DCD91}"/>
                </a:ext>
              </a:extLst>
            </p:cNvPr>
            <p:cNvSpPr/>
            <p:nvPr/>
          </p:nvSpPr>
          <p:spPr>
            <a:xfrm>
              <a:off x="4848626" y="1995184"/>
              <a:ext cx="510363" cy="285166"/>
            </a:xfrm>
            <a:prstGeom prst="downArrow">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982E0985-52EE-2AC8-CAF5-32B77D33BFE6}"/>
                </a:ext>
              </a:extLst>
            </p:cNvPr>
            <p:cNvSpPr/>
            <p:nvPr/>
          </p:nvSpPr>
          <p:spPr>
            <a:xfrm>
              <a:off x="403964" y="4789180"/>
              <a:ext cx="5039428" cy="25216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55B6F837-EF0C-37E3-E775-C5CEEF75B077}"/>
                </a:ext>
              </a:extLst>
            </p:cNvPr>
            <p:cNvSpPr/>
            <p:nvPr/>
          </p:nvSpPr>
          <p:spPr>
            <a:xfrm>
              <a:off x="418618" y="5859042"/>
              <a:ext cx="5039428" cy="25216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Curved Right 63">
              <a:extLst>
                <a:ext uri="{FF2B5EF4-FFF2-40B4-BE49-F238E27FC236}">
                  <a16:creationId xmlns:a16="http://schemas.microsoft.com/office/drawing/2014/main" id="{2950E01E-7588-CAC5-AAC9-9074405B6CD6}"/>
                </a:ext>
              </a:extLst>
            </p:cNvPr>
            <p:cNvSpPr/>
            <p:nvPr/>
          </p:nvSpPr>
          <p:spPr>
            <a:xfrm>
              <a:off x="117567" y="2657678"/>
              <a:ext cx="246803" cy="971918"/>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Arrow: Curved Right 64">
              <a:extLst>
                <a:ext uri="{FF2B5EF4-FFF2-40B4-BE49-F238E27FC236}">
                  <a16:creationId xmlns:a16="http://schemas.microsoft.com/office/drawing/2014/main" id="{99B14BD0-C444-FC01-E077-3D4DDEB28EB8}"/>
                </a:ext>
              </a:extLst>
            </p:cNvPr>
            <p:cNvSpPr/>
            <p:nvPr/>
          </p:nvSpPr>
          <p:spPr>
            <a:xfrm>
              <a:off x="117568" y="3643709"/>
              <a:ext cx="185896" cy="673110"/>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Arrow: Curved Right 65">
              <a:extLst>
                <a:ext uri="{FF2B5EF4-FFF2-40B4-BE49-F238E27FC236}">
                  <a16:creationId xmlns:a16="http://schemas.microsoft.com/office/drawing/2014/main" id="{A39A4FF1-6FDE-943E-A47E-3297E18FB3E8}"/>
                </a:ext>
              </a:extLst>
            </p:cNvPr>
            <p:cNvSpPr/>
            <p:nvPr/>
          </p:nvSpPr>
          <p:spPr>
            <a:xfrm>
              <a:off x="120931" y="4316819"/>
              <a:ext cx="185896" cy="673110"/>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Arrow: Curved Right 66">
              <a:extLst>
                <a:ext uri="{FF2B5EF4-FFF2-40B4-BE49-F238E27FC236}">
                  <a16:creationId xmlns:a16="http://schemas.microsoft.com/office/drawing/2014/main" id="{37467C53-BE24-B077-D7F0-6138A0948CB1}"/>
                </a:ext>
              </a:extLst>
            </p:cNvPr>
            <p:cNvSpPr/>
            <p:nvPr/>
          </p:nvSpPr>
          <p:spPr>
            <a:xfrm>
              <a:off x="73117" y="5004042"/>
              <a:ext cx="246802" cy="1009217"/>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8909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4C42-7B26-2508-F159-A3973C75834D}"/>
              </a:ext>
            </a:extLst>
          </p:cNvPr>
          <p:cNvSpPr>
            <a:spLocks noGrp="1"/>
          </p:cNvSpPr>
          <p:nvPr>
            <p:ph type="title"/>
          </p:nvPr>
        </p:nvSpPr>
        <p:spPr/>
        <p:txBody>
          <a:bodyPr/>
          <a:lstStyle/>
          <a:p>
            <a:r>
              <a:rPr lang="en-US" dirty="0"/>
              <a:t>Save membership</a:t>
            </a:r>
            <a:endParaRPr lang="en-GB" dirty="0"/>
          </a:p>
        </p:txBody>
      </p:sp>
      <p:sp>
        <p:nvSpPr>
          <p:cNvPr id="5" name="Slide Number Placeholder 4">
            <a:extLst>
              <a:ext uri="{FF2B5EF4-FFF2-40B4-BE49-F238E27FC236}">
                <a16:creationId xmlns:a16="http://schemas.microsoft.com/office/drawing/2014/main" id="{3C4B3F56-E24E-F788-C1D0-5F3C93C0BDA3}"/>
              </a:ext>
            </a:extLst>
          </p:cNvPr>
          <p:cNvSpPr>
            <a:spLocks noGrp="1"/>
          </p:cNvSpPr>
          <p:nvPr>
            <p:ph type="sldNum" sz="quarter" idx="12"/>
          </p:nvPr>
        </p:nvSpPr>
        <p:spPr/>
        <p:txBody>
          <a:bodyPr/>
          <a:lstStyle/>
          <a:p>
            <a:pPr rtl="0"/>
            <a:fld id="{401CF334-2D5C-4859-84A6-CA7E6E43FAEB}" type="slidenum">
              <a:rPr lang="en-GB" noProof="0" smtClean="0"/>
              <a:t>39</a:t>
            </a:fld>
            <a:endParaRPr lang="en-GB" noProof="0" dirty="0"/>
          </a:p>
        </p:txBody>
      </p:sp>
      <p:pic>
        <p:nvPicPr>
          <p:cNvPr id="7" name="Picture 6">
            <a:extLst>
              <a:ext uri="{FF2B5EF4-FFF2-40B4-BE49-F238E27FC236}">
                <a16:creationId xmlns:a16="http://schemas.microsoft.com/office/drawing/2014/main" id="{64BF21AF-8E3C-C6C0-5DF1-19CBE6BB9E89}"/>
              </a:ext>
            </a:extLst>
          </p:cNvPr>
          <p:cNvPicPr>
            <a:picLocks noChangeAspect="1"/>
          </p:cNvPicPr>
          <p:nvPr/>
        </p:nvPicPr>
        <p:blipFill>
          <a:blip r:embed="rId2"/>
          <a:stretch>
            <a:fillRect/>
          </a:stretch>
        </p:blipFill>
        <p:spPr>
          <a:xfrm>
            <a:off x="549349" y="2249424"/>
            <a:ext cx="4353533" cy="3134162"/>
          </a:xfrm>
          <a:prstGeom prst="rect">
            <a:avLst/>
          </a:prstGeom>
        </p:spPr>
      </p:pic>
      <p:sp>
        <p:nvSpPr>
          <p:cNvPr id="11" name="Oval 10">
            <a:extLst>
              <a:ext uri="{FF2B5EF4-FFF2-40B4-BE49-F238E27FC236}">
                <a16:creationId xmlns:a16="http://schemas.microsoft.com/office/drawing/2014/main" id="{ECC3A57B-AA85-BCF7-9839-9C835C406572}"/>
              </a:ext>
            </a:extLst>
          </p:cNvPr>
          <p:cNvSpPr/>
          <p:nvPr/>
        </p:nvSpPr>
        <p:spPr>
          <a:xfrm>
            <a:off x="4082902" y="3343940"/>
            <a:ext cx="819980" cy="4359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8A952F0-20F1-2B8C-48A9-C6839DEFE78A}"/>
              </a:ext>
            </a:extLst>
          </p:cNvPr>
          <p:cNvGrpSpPr/>
          <p:nvPr/>
        </p:nvGrpSpPr>
        <p:grpSpPr>
          <a:xfrm>
            <a:off x="5806166" y="1477144"/>
            <a:ext cx="5601482" cy="5078661"/>
            <a:chOff x="5506831" y="841248"/>
            <a:chExt cx="5601482" cy="5078661"/>
          </a:xfrm>
        </p:grpSpPr>
        <p:pic>
          <p:nvPicPr>
            <p:cNvPr id="13" name="Picture 12">
              <a:extLst>
                <a:ext uri="{FF2B5EF4-FFF2-40B4-BE49-F238E27FC236}">
                  <a16:creationId xmlns:a16="http://schemas.microsoft.com/office/drawing/2014/main" id="{46986B0E-09A5-5871-A8D3-8569BAC74738}"/>
                </a:ext>
              </a:extLst>
            </p:cNvPr>
            <p:cNvPicPr>
              <a:picLocks noChangeAspect="1"/>
            </p:cNvPicPr>
            <p:nvPr/>
          </p:nvPicPr>
          <p:blipFill>
            <a:blip r:embed="rId3"/>
            <a:stretch>
              <a:fillRect/>
            </a:stretch>
          </p:blipFill>
          <p:spPr>
            <a:xfrm>
              <a:off x="5506831" y="841248"/>
              <a:ext cx="5601482" cy="4048690"/>
            </a:xfrm>
            <a:prstGeom prst="rect">
              <a:avLst/>
            </a:prstGeom>
          </p:spPr>
        </p:pic>
        <p:sp>
          <p:nvSpPr>
            <p:cNvPr id="16" name="Thought Bubble: Cloud 15">
              <a:extLst>
                <a:ext uri="{FF2B5EF4-FFF2-40B4-BE49-F238E27FC236}">
                  <a16:creationId xmlns:a16="http://schemas.microsoft.com/office/drawing/2014/main" id="{FE29A6DF-40FE-B6CA-DB35-97159AE12099}"/>
                </a:ext>
              </a:extLst>
            </p:cNvPr>
            <p:cNvSpPr/>
            <p:nvPr/>
          </p:nvSpPr>
          <p:spPr>
            <a:xfrm>
              <a:off x="6751675" y="4955858"/>
              <a:ext cx="3487479" cy="964051"/>
            </a:xfrm>
            <a:prstGeom prst="cloudCallout">
              <a:avLst>
                <a:gd name="adj1" fmla="val -43925"/>
                <a:gd name="adj2" fmla="val -1008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dirty="0"/>
                <a:t>ตัวแปรที่จัดกลุ่มๆละ </a:t>
              </a:r>
              <a:r>
                <a:rPr lang="en-US" dirty="0"/>
                <a:t>2-4 </a:t>
              </a:r>
              <a:r>
                <a:rPr lang="th-TH" dirty="0"/>
                <a:t>กลุ่มจะปรากฏขึ้น</a:t>
              </a:r>
              <a:endParaRPr lang="en-GB" dirty="0"/>
            </a:p>
          </p:txBody>
        </p:sp>
        <p:sp>
          <p:nvSpPr>
            <p:cNvPr id="17" name="Oval 16">
              <a:extLst>
                <a:ext uri="{FF2B5EF4-FFF2-40B4-BE49-F238E27FC236}">
                  <a16:creationId xmlns:a16="http://schemas.microsoft.com/office/drawing/2014/main" id="{57F54BB4-A0A9-A471-C233-BFE727DA08A9}"/>
                </a:ext>
              </a:extLst>
            </p:cNvPr>
            <p:cNvSpPr/>
            <p:nvPr/>
          </p:nvSpPr>
          <p:spPr>
            <a:xfrm>
              <a:off x="6107905" y="3902150"/>
              <a:ext cx="819980" cy="8027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796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95C-4401-C289-EB71-1343C741DA21}"/>
              </a:ext>
            </a:extLst>
          </p:cNvPr>
          <p:cNvSpPr>
            <a:spLocks noGrp="1"/>
          </p:cNvSpPr>
          <p:nvPr>
            <p:ph type="title"/>
          </p:nvPr>
        </p:nvSpPr>
        <p:spPr/>
        <p:txBody>
          <a:bodyPr/>
          <a:lstStyle/>
          <a:p>
            <a:r>
              <a:rPr lang="th-TH" noProof="0" dirty="0"/>
              <a:t>การวิเคราะห์องค์ประกอบ</a:t>
            </a:r>
            <a:endParaRPr lang="en-GB" noProof="0" dirty="0"/>
          </a:p>
        </p:txBody>
      </p:sp>
      <p:sp>
        <p:nvSpPr>
          <p:cNvPr id="3" name="Content Placeholder 2">
            <a:extLst>
              <a:ext uri="{FF2B5EF4-FFF2-40B4-BE49-F238E27FC236}">
                <a16:creationId xmlns:a16="http://schemas.microsoft.com/office/drawing/2014/main" id="{D7F4362B-87F2-87A1-2DCF-0B8E3B280ED4}"/>
              </a:ext>
            </a:extLst>
          </p:cNvPr>
          <p:cNvSpPr>
            <a:spLocks noGrp="1"/>
          </p:cNvSpPr>
          <p:nvPr>
            <p:ph idx="1"/>
          </p:nvPr>
        </p:nvSpPr>
        <p:spPr>
          <a:xfrm>
            <a:off x="5614085" y="2249424"/>
            <a:ext cx="6301563" cy="4325112"/>
          </a:xfrm>
        </p:spPr>
        <p:txBody>
          <a:bodyPr>
            <a:normAutofit/>
          </a:bodyPr>
          <a:lstStyle/>
          <a:p>
            <a:pPr marL="624078" indent="-514350">
              <a:spcBef>
                <a:spcPts val="1000"/>
              </a:spcBef>
              <a:buFont typeface="+mj-lt"/>
              <a:buAutoNum type="arabicPeriod"/>
            </a:pPr>
            <a:r>
              <a:rPr lang="th-TH" sz="2000" noProof="0" dirty="0">
                <a:latin typeface="Chulabhorn Likit Text Light" panose="00000400000000000000" pitchFamily="50" charset="-34"/>
                <a:cs typeface="Chulabhorn Likit Text Light" panose="00000400000000000000" pitchFamily="50" charset="-34"/>
              </a:rPr>
              <a:t>ความสัมพันธ์ระหว่าง </a:t>
            </a:r>
            <a:r>
              <a:rPr lang="en-GB" sz="2000" noProof="0" dirty="0">
                <a:latin typeface="Chulabhorn Likit Text Light" panose="00000400000000000000" pitchFamily="50" charset="-34"/>
                <a:cs typeface="Chulabhorn Likit Text Light" panose="00000400000000000000" pitchFamily="50" charset="-34"/>
              </a:rPr>
              <a:t>Factor </a:t>
            </a:r>
            <a:r>
              <a:rPr lang="th-TH" sz="2000" noProof="0" dirty="0">
                <a:latin typeface="Chulabhorn Likit Text Light" panose="00000400000000000000" pitchFamily="50" charset="-34"/>
                <a:cs typeface="Chulabhorn Likit Text Light" panose="00000400000000000000" pitchFamily="50" charset="-34"/>
              </a:rPr>
              <a:t>กับ </a:t>
            </a:r>
            <a:r>
              <a:rPr lang="en-GB" sz="2000" noProof="0" dirty="0">
                <a:latin typeface="Chulabhorn Likit Text Light" panose="00000400000000000000" pitchFamily="50" charset="-34"/>
                <a:cs typeface="Chulabhorn Likit Text Light" panose="00000400000000000000" pitchFamily="50" charset="-34"/>
              </a:rPr>
              <a:t>variable </a:t>
            </a:r>
            <a:r>
              <a:rPr lang="th-TH" sz="2000" dirty="0">
                <a:latin typeface="Chulabhorn Likit Text Light" panose="00000400000000000000" pitchFamily="50" charset="-34"/>
                <a:cs typeface="Chulabhorn Likit Text Light" panose="00000400000000000000" pitchFamily="50" charset="-34"/>
              </a:rPr>
              <a:t>เป็น</a:t>
            </a:r>
            <a:r>
              <a:rPr lang="th-TH" sz="2000" noProof="0" dirty="0">
                <a:latin typeface="Chulabhorn Likit Text Light" panose="00000400000000000000" pitchFamily="50" charset="-34"/>
                <a:cs typeface="Chulabhorn Likit Text Light" panose="00000400000000000000" pitchFamily="50" charset="-34"/>
              </a:rPr>
              <a:t>เชิงเส้นตรง (</a:t>
            </a:r>
            <a:r>
              <a:rPr lang="en-GB" sz="2000" noProof="0" dirty="0">
                <a:latin typeface="Chulabhorn Likit Text Light" panose="00000400000000000000" pitchFamily="50" charset="-34"/>
                <a:cs typeface="Chulabhorn Likit Text Light" panose="00000400000000000000" pitchFamily="50" charset="-34"/>
              </a:rPr>
              <a:t>linear relationship)</a:t>
            </a:r>
          </a:p>
          <a:p>
            <a:pPr marL="624078" indent="-514350">
              <a:spcBef>
                <a:spcPts val="1000"/>
              </a:spcBef>
              <a:buFont typeface="+mj-lt"/>
              <a:buAutoNum type="arabicPeriod"/>
            </a:pPr>
            <a:r>
              <a:rPr lang="th-TH" sz="2000" dirty="0">
                <a:latin typeface="Chulabhorn Likit Text Light" panose="00000400000000000000" pitchFamily="50" charset="-34"/>
                <a:cs typeface="Chulabhorn Likit Text Light" panose="00000400000000000000" pitchFamily="50" charset="-34"/>
              </a:rPr>
              <a:t>ข้อมูลที่ใช้ควรเป็น </a:t>
            </a:r>
            <a:r>
              <a:rPr lang="en-US" sz="2000" dirty="0">
                <a:latin typeface="Chulabhorn Likit Text Light" panose="00000400000000000000" pitchFamily="50" charset="-34"/>
                <a:cs typeface="Chulabhorn Likit Text Light" panose="00000400000000000000" pitchFamily="50" charset="-34"/>
              </a:rPr>
              <a:t>interval scale</a:t>
            </a:r>
          </a:p>
          <a:p>
            <a:pPr marL="624078" indent="-514350">
              <a:spcBef>
                <a:spcPts val="1000"/>
              </a:spcBef>
              <a:buFont typeface="+mj-lt"/>
              <a:buAutoNum type="arabicPeriod"/>
            </a:pPr>
            <a:r>
              <a:rPr lang="en-GB" sz="2000" noProof="0" dirty="0">
                <a:latin typeface="Chulabhorn Likit Text Light" panose="00000400000000000000" pitchFamily="50" charset="-34"/>
                <a:cs typeface="Chulabhorn Likit Text Light" panose="00000400000000000000" pitchFamily="50" charset="-34"/>
              </a:rPr>
              <a:t>Factor </a:t>
            </a:r>
            <a:r>
              <a:rPr lang="th-TH" sz="2000" noProof="0" dirty="0">
                <a:latin typeface="Chulabhorn Likit Text Light" panose="00000400000000000000" pitchFamily="50" charset="-34"/>
                <a:cs typeface="Chulabhorn Likit Text Light" panose="00000400000000000000" pitchFamily="50" charset="-34"/>
              </a:rPr>
              <a:t>และ </a:t>
            </a:r>
            <a:r>
              <a:rPr lang="en-GB" sz="2000" noProof="0" dirty="0">
                <a:latin typeface="Chulabhorn Likit Text Light" panose="00000400000000000000" pitchFamily="50" charset="-34"/>
                <a:cs typeface="Chulabhorn Likit Text Light" panose="00000400000000000000" pitchFamily="50" charset="-34"/>
              </a:rPr>
              <a:t>error </a:t>
            </a:r>
            <a:r>
              <a:rPr lang="th-TH" sz="2000" noProof="0" dirty="0">
                <a:latin typeface="Chulabhorn Likit Text Light" panose="00000400000000000000" pitchFamily="50" charset="-34"/>
                <a:cs typeface="Chulabhorn Likit Text Light" panose="00000400000000000000" pitchFamily="50" charset="-34"/>
              </a:rPr>
              <a:t>เป็นอิสระต่อกัน</a:t>
            </a:r>
          </a:p>
          <a:p>
            <a:pPr marL="624078" indent="-514350">
              <a:spcBef>
                <a:spcPts val="1000"/>
              </a:spcBef>
              <a:buFont typeface="+mj-lt"/>
              <a:buAutoNum type="arabicPeriod"/>
            </a:pPr>
            <a:r>
              <a:rPr lang="th-TH" sz="2000" noProof="0" dirty="0">
                <a:latin typeface="Chulabhorn Likit Text Light" panose="00000400000000000000" pitchFamily="50" charset="-34"/>
                <a:cs typeface="Chulabhorn Likit Text Light" panose="00000400000000000000" pitchFamily="50" charset="-34"/>
              </a:rPr>
              <a:t>จำนวนข้อมูลที่นำมาวิเคราะห์ต้องมากกว่าจำนวนตัวแปร</a:t>
            </a:r>
            <a:endParaRPr lang="en-US" sz="2000" noProof="0" dirty="0">
              <a:latin typeface="Chulabhorn Likit Text Light" panose="00000400000000000000" pitchFamily="50" charset="-34"/>
              <a:cs typeface="Chulabhorn Likit Text Light" panose="00000400000000000000" pitchFamily="50" charset="-34"/>
            </a:endParaRPr>
          </a:p>
          <a:p>
            <a:pPr marL="624078" indent="-514350">
              <a:spcBef>
                <a:spcPts val="1000"/>
              </a:spcBef>
              <a:buFont typeface="+mj-lt"/>
              <a:buAutoNum type="arabicPeriod"/>
            </a:pPr>
            <a:r>
              <a:rPr lang="en-US" sz="2000" noProof="0" dirty="0">
                <a:latin typeface="Chulabhorn Likit Text Light" panose="00000400000000000000" pitchFamily="50" charset="-34"/>
                <a:cs typeface="Chulabhorn Likit Text Light" panose="00000400000000000000" pitchFamily="50" charset="-34"/>
              </a:rPr>
              <a:t>Multicollinearity in the data is desirable because the aim is to identify interrelated set of variables.</a:t>
            </a:r>
          </a:p>
          <a:p>
            <a:pPr marL="624078" indent="-514350">
              <a:spcBef>
                <a:spcPts val="1000"/>
              </a:spcBef>
              <a:buFont typeface="+mj-lt"/>
              <a:buAutoNum type="arabicPeriod"/>
            </a:pPr>
            <a:r>
              <a:rPr lang="en-US" sz="2000" noProof="0" dirty="0">
                <a:latin typeface="Chulabhorn Likit Text Light" panose="00000400000000000000" pitchFamily="50" charset="-34"/>
                <a:cs typeface="Chulabhorn Likit Text Light" panose="00000400000000000000" pitchFamily="50" charset="-34"/>
              </a:rPr>
              <a:t>Data is not an identity matrix. (</a:t>
            </a:r>
            <a:r>
              <a:rPr lang="th-TH" sz="2000" noProof="0" dirty="0">
                <a:latin typeface="Chulabhorn Likit Text Light" panose="00000400000000000000" pitchFamily="50" charset="-34"/>
                <a:cs typeface="Chulabhorn Likit Text Light" panose="00000400000000000000" pitchFamily="50" charset="-34"/>
              </a:rPr>
              <a:t>ตอบเหมือนๆ กัน)</a:t>
            </a:r>
            <a:endParaRPr lang="en-US" sz="2000" noProof="0" dirty="0">
              <a:latin typeface="Chulabhorn Likit Text Light" panose="00000400000000000000" pitchFamily="50" charset="-34"/>
              <a:cs typeface="Chulabhorn Likit Text Light" panose="00000400000000000000" pitchFamily="50" charset="-34"/>
            </a:endParaRPr>
          </a:p>
          <a:p>
            <a:pPr marL="624078" indent="-514350">
              <a:spcBef>
                <a:spcPts val="1000"/>
              </a:spcBef>
              <a:buFont typeface="+mj-lt"/>
              <a:buAutoNum type="arabicPeriod"/>
            </a:pPr>
            <a:endParaRPr lang="th-TH" sz="2000" noProof="0" dirty="0">
              <a:latin typeface="Chulabhorn Likit Text Light" panose="00000400000000000000" pitchFamily="50" charset="-34"/>
              <a:cs typeface="Chulabhorn Likit Text Light" panose="00000400000000000000" pitchFamily="50" charset="-34"/>
            </a:endParaRPr>
          </a:p>
        </p:txBody>
      </p:sp>
      <p:sp>
        <p:nvSpPr>
          <p:cNvPr id="5" name="Slide Number Placeholder 4">
            <a:extLst>
              <a:ext uri="{FF2B5EF4-FFF2-40B4-BE49-F238E27FC236}">
                <a16:creationId xmlns:a16="http://schemas.microsoft.com/office/drawing/2014/main" id="{336A46CA-F4DB-1C02-904E-DD34950C61E7}"/>
              </a:ext>
            </a:extLst>
          </p:cNvPr>
          <p:cNvSpPr>
            <a:spLocks noGrp="1"/>
          </p:cNvSpPr>
          <p:nvPr>
            <p:ph type="sldNum" sz="quarter" idx="12"/>
          </p:nvPr>
        </p:nvSpPr>
        <p:spPr/>
        <p:txBody>
          <a:bodyPr/>
          <a:lstStyle/>
          <a:p>
            <a:pPr rtl="0"/>
            <a:fld id="{401CF334-2D5C-4859-84A6-CA7E6E43FAEB}" type="slidenum">
              <a:rPr lang="en-GB" noProof="0" smtClean="0"/>
              <a:t>4</a:t>
            </a:fld>
            <a:endParaRPr lang="en-GB" noProof="0" dirty="0"/>
          </a:p>
        </p:txBody>
      </p:sp>
      <p:sp>
        <p:nvSpPr>
          <p:cNvPr id="10" name="TextBox 9">
            <a:extLst>
              <a:ext uri="{FF2B5EF4-FFF2-40B4-BE49-F238E27FC236}">
                <a16:creationId xmlns:a16="http://schemas.microsoft.com/office/drawing/2014/main" id="{C25727B7-E093-52DF-8FB7-8C037DB76716}"/>
              </a:ext>
            </a:extLst>
          </p:cNvPr>
          <p:cNvSpPr txBox="1"/>
          <p:nvPr/>
        </p:nvSpPr>
        <p:spPr>
          <a:xfrm>
            <a:off x="276352" y="1842128"/>
            <a:ext cx="5008029" cy="5016758"/>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Also called “unrestricted” factor analysis.</a:t>
            </a:r>
          </a:p>
          <a:p>
            <a:pPr marL="285750" indent="-285750">
              <a:spcAft>
                <a:spcPts val="10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ค้นหาค่าความสัมพันธ์ของปัจจัย (</a:t>
            </a:r>
            <a:r>
              <a:rPr lang="en-US" dirty="0">
                <a:latin typeface="Chulabhorn Likit Text Light" panose="00000400000000000000" pitchFamily="50" charset="-34"/>
                <a:cs typeface="Chulabhorn Likit Text Light" panose="00000400000000000000" pitchFamily="50" charset="-34"/>
              </a:rPr>
              <a:t>factor loadings) </a:t>
            </a:r>
            <a:r>
              <a:rPr lang="th-TH" dirty="0">
                <a:latin typeface="Chulabhorn Likit Text Light" panose="00000400000000000000" pitchFamily="50" charset="-34"/>
                <a:cs typeface="Chulabhorn Likit Text Light" panose="00000400000000000000" pitchFamily="50" charset="-34"/>
              </a:rPr>
              <a:t>ที่สร้างความสัมพันธ์ระหว่างตัวแปรที่สังเกตได้ให้ดีที่สุด</a:t>
            </a:r>
            <a:endParaRPr lang="en-US" dirty="0">
              <a:latin typeface="Chulabhorn Likit Text Light" panose="00000400000000000000" pitchFamily="50" charset="-34"/>
              <a:cs typeface="Chulabhorn Likit Text Light" panose="00000400000000000000" pitchFamily="50" charset="-34"/>
            </a:endParaRPr>
          </a:p>
          <a:p>
            <a:pPr marL="285750" indent="-285750">
              <a:spcAft>
                <a:spcPts val="10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จำนวนปัจจัย (</a:t>
            </a:r>
            <a:r>
              <a:rPr lang="en-US" dirty="0">
                <a:latin typeface="Chulabhorn Likit Text Light" panose="00000400000000000000" pitchFamily="50" charset="-34"/>
                <a:cs typeface="Chulabhorn Likit Text Light" panose="00000400000000000000" pitchFamily="50" charset="-34"/>
              </a:rPr>
              <a:t>n factors) = </a:t>
            </a:r>
            <a:r>
              <a:rPr lang="th-TH" dirty="0">
                <a:latin typeface="Chulabhorn Likit Text Light" panose="00000400000000000000" pitchFamily="50" charset="-34"/>
                <a:cs typeface="Chulabhorn Likit Text Light" panose="00000400000000000000" pitchFamily="50" charset="-34"/>
              </a:rPr>
              <a:t>จำนวนตัวแปรที่สังเกตได้ (</a:t>
            </a:r>
            <a:r>
              <a:rPr lang="en-US" dirty="0">
                <a:latin typeface="Chulabhorn Likit Text Light" panose="00000400000000000000" pitchFamily="50" charset="-34"/>
                <a:cs typeface="Chulabhorn Likit Text Light" panose="00000400000000000000" pitchFamily="50" charset="-34"/>
              </a:rPr>
              <a:t>n of observed variables)</a:t>
            </a:r>
          </a:p>
          <a:p>
            <a:pPr marL="285750" indent="-285750">
              <a:spcAft>
                <a:spcPts val="10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ตัวแปรทั้งหมดมีความสัมพันธ์กับทุกปัจจัย</a:t>
            </a:r>
            <a:r>
              <a:rPr lang="en-US" dirty="0">
                <a:latin typeface="Chulabhorn Likit Text Light" panose="00000400000000000000" pitchFamily="50" charset="-34"/>
                <a:cs typeface="Chulabhorn Likit Text Light" panose="00000400000000000000" pitchFamily="50" charset="-34"/>
              </a:rPr>
              <a:t> (factors).</a:t>
            </a:r>
          </a:p>
          <a:p>
            <a:pPr marL="285750" indent="-285750">
              <a:spcAft>
                <a:spcPts val="10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เก็บรักษาจำนวนปัจจัย &lt; </a:t>
            </a:r>
            <a:r>
              <a:rPr lang="en-US" dirty="0">
                <a:latin typeface="Chulabhorn Likit Text Light" panose="00000400000000000000" pitchFamily="50" charset="-34"/>
                <a:cs typeface="Chulabhorn Likit Text Light" panose="00000400000000000000" pitchFamily="50" charset="-34"/>
              </a:rPr>
              <a:t>n </a:t>
            </a:r>
            <a:r>
              <a:rPr lang="th-TH" dirty="0">
                <a:latin typeface="Chulabhorn Likit Text Light" panose="00000400000000000000" pitchFamily="50" charset="-34"/>
                <a:cs typeface="Chulabhorn Likit Text Light" panose="00000400000000000000" pitchFamily="50" charset="-34"/>
              </a:rPr>
              <a:t>ที่ "อธิบาย" ปริมาณความแปรปรวนที่สังเกตได้ในระดับที่น่าพอใจ</a:t>
            </a:r>
            <a:endParaRPr lang="en-US" dirty="0">
              <a:latin typeface="Chulabhorn Likit Text Light" panose="00000400000000000000" pitchFamily="50" charset="-34"/>
              <a:cs typeface="Chulabhorn Likit Text Light" panose="00000400000000000000" pitchFamily="50" charset="-34"/>
            </a:endParaRPr>
          </a:p>
          <a:p>
            <a:pPr marL="285750" indent="-285750">
              <a:spcAft>
                <a:spcPts val="10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"ความหมาย" ของปัจจัยถูกกำหนดโดยรูปแบบของค่าความสัมพันธ์ของปัจจัย</a:t>
            </a:r>
            <a:r>
              <a:rPr lang="en-US" dirty="0">
                <a:latin typeface="Chulabhorn Likit Text Light" panose="00000400000000000000" pitchFamily="50" charset="-34"/>
                <a:cs typeface="Chulabhorn Likit Text Light" panose="00000400000000000000" pitchFamily="50" charset="-34"/>
              </a:rPr>
              <a:t> (pattern of loadings).</a:t>
            </a:r>
          </a:p>
          <a:p>
            <a:pPr marL="285750" indent="-285750">
              <a:spcAft>
                <a:spcPts val="1000"/>
              </a:spcAft>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No unique solution where &gt;1 factor, rotation used to clarify what each factor measures.</a:t>
            </a:r>
          </a:p>
        </p:txBody>
      </p:sp>
      <p:sp>
        <p:nvSpPr>
          <p:cNvPr id="11" name="TextBox 10">
            <a:extLst>
              <a:ext uri="{FF2B5EF4-FFF2-40B4-BE49-F238E27FC236}">
                <a16:creationId xmlns:a16="http://schemas.microsoft.com/office/drawing/2014/main" id="{9CB3ED35-49CF-72A2-4127-30C638BF1EDB}"/>
              </a:ext>
            </a:extLst>
          </p:cNvPr>
          <p:cNvSpPr txBox="1"/>
          <p:nvPr/>
        </p:nvSpPr>
        <p:spPr>
          <a:xfrm>
            <a:off x="6070104" y="1748121"/>
            <a:ext cx="2903775" cy="400110"/>
          </a:xfrm>
          <a:prstGeom prst="rect">
            <a:avLst/>
          </a:prstGeom>
          <a:noFill/>
        </p:spPr>
        <p:txBody>
          <a:bodyPr wrap="square" rtlCol="0">
            <a:spAutoFit/>
          </a:bodyPr>
          <a:lstStyle/>
          <a:p>
            <a:r>
              <a:rPr lang="th-TH" sz="2000" dirty="0"/>
              <a:t>สมมติฐานการวิเคราะห์</a:t>
            </a:r>
            <a:endParaRPr lang="en-GB" sz="2000" dirty="0"/>
          </a:p>
        </p:txBody>
      </p:sp>
    </p:spTree>
    <p:extLst>
      <p:ext uri="{BB962C8B-B14F-4D97-AF65-F5344CB8AC3E}">
        <p14:creationId xmlns:p14="http://schemas.microsoft.com/office/powerpoint/2010/main" val="15572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00BF-3B4D-78D8-7BA4-90CE84B31526}"/>
              </a:ext>
            </a:extLst>
          </p:cNvPr>
          <p:cNvSpPr>
            <a:spLocks noGrp="1"/>
          </p:cNvSpPr>
          <p:nvPr>
            <p:ph type="title"/>
          </p:nvPr>
        </p:nvSpPr>
        <p:spPr/>
        <p:txBody>
          <a:bodyPr>
            <a:normAutofit/>
          </a:bodyPr>
          <a:lstStyle/>
          <a:p>
            <a:r>
              <a:rPr lang="en-GB" dirty="0"/>
              <a:t>K-means cluster analysis: KCA</a:t>
            </a:r>
          </a:p>
        </p:txBody>
      </p:sp>
      <p:sp>
        <p:nvSpPr>
          <p:cNvPr id="3" name="Content Placeholder 2">
            <a:extLst>
              <a:ext uri="{FF2B5EF4-FFF2-40B4-BE49-F238E27FC236}">
                <a16:creationId xmlns:a16="http://schemas.microsoft.com/office/drawing/2014/main" id="{A59A4038-9355-7B6B-37DA-656CC113FA70}"/>
              </a:ext>
            </a:extLst>
          </p:cNvPr>
          <p:cNvSpPr>
            <a:spLocks noGrp="1"/>
          </p:cNvSpPr>
          <p:nvPr>
            <p:ph idx="1"/>
          </p:nvPr>
        </p:nvSpPr>
        <p:spPr>
          <a:xfrm>
            <a:off x="609600" y="3429000"/>
            <a:ext cx="5015023" cy="2493228"/>
          </a:xfrm>
        </p:spPr>
        <p:txBody>
          <a:bodyPr>
            <a:normAutofit/>
          </a:bodyPr>
          <a:lstStyle/>
          <a:p>
            <a:r>
              <a:rPr lang="th-TH" sz="1800" dirty="0">
                <a:latin typeface="Chulabhorn Likit Text Light" panose="00000400000000000000" pitchFamily="50" charset="-34"/>
                <a:cs typeface="Chulabhorn Likit Text Light" panose="00000400000000000000" pitchFamily="50" charset="-34"/>
              </a:rPr>
              <a:t>กำหนดจำนวนกลุ่ม (</a:t>
            </a:r>
            <a:r>
              <a:rPr lang="en-GB" sz="1800" dirty="0">
                <a:latin typeface="Chulabhorn Likit Text Light" panose="00000400000000000000" pitchFamily="50" charset="-34"/>
                <a:cs typeface="Chulabhorn Likit Text Light" panose="00000400000000000000" pitchFamily="50" charset="-34"/>
              </a:rPr>
              <a:t>K) </a:t>
            </a:r>
            <a:r>
              <a:rPr lang="th-TH" sz="1800" dirty="0">
                <a:latin typeface="Chulabhorn Likit Text Light" panose="00000400000000000000" pitchFamily="50" charset="-34"/>
                <a:cs typeface="Chulabhorn Likit Text Light" panose="00000400000000000000" pitchFamily="50" charset="-34"/>
              </a:rPr>
              <a:t>ที่ต้องการก่อน แล้วจัดตัวอย่างเข้ากลุ่ม</a:t>
            </a:r>
          </a:p>
          <a:p>
            <a:r>
              <a:rPr lang="th-TH" sz="1800" dirty="0">
                <a:latin typeface="Chulabhorn Likit Text Light" panose="00000400000000000000" pitchFamily="50" charset="-34"/>
                <a:cs typeface="Chulabhorn Likit Text Light" panose="00000400000000000000" pitchFamily="50" charset="-34"/>
              </a:rPr>
              <a:t>ใช้กับข้อมูลขนาดใหญ่ (&gt; 200)</a:t>
            </a:r>
          </a:p>
          <a:p>
            <a:r>
              <a:rPr lang="th-TH" sz="1800" dirty="0">
                <a:latin typeface="Chulabhorn Likit Text Light" panose="00000400000000000000" pitchFamily="50" charset="-34"/>
                <a:cs typeface="Chulabhorn Likit Text Light" panose="00000400000000000000" pitchFamily="50" charset="-34"/>
              </a:rPr>
              <a:t>เหมาะกับตัวแปรค่าต่อเนื่อง (</a:t>
            </a:r>
            <a:r>
              <a:rPr lang="en-GB" sz="1800" dirty="0">
                <a:latin typeface="Chulabhorn Likit Text Light" panose="00000400000000000000" pitchFamily="50" charset="-34"/>
                <a:cs typeface="Chulabhorn Likit Text Light" panose="00000400000000000000" pitchFamily="50" charset="-34"/>
              </a:rPr>
              <a:t>Scale)</a:t>
            </a:r>
          </a:p>
          <a:p>
            <a:r>
              <a:rPr lang="th-TH" sz="1800" dirty="0">
                <a:latin typeface="Chulabhorn Likit Text Light" panose="00000400000000000000" pitchFamily="50" charset="-34"/>
                <a:cs typeface="Chulabhorn Likit Text Light" panose="00000400000000000000" pitchFamily="50" charset="-34"/>
              </a:rPr>
              <a:t>ใช้ค่าเฉลี่ยเพื่อจัด </a:t>
            </a:r>
            <a:r>
              <a:rPr lang="en-GB" sz="1800" dirty="0">
                <a:latin typeface="Chulabhorn Likit Text Light" panose="00000400000000000000" pitchFamily="50" charset="-34"/>
                <a:cs typeface="Chulabhorn Likit Text Light" panose="00000400000000000000" pitchFamily="50" charset="-34"/>
              </a:rPr>
              <a:t>Case </a:t>
            </a:r>
            <a:r>
              <a:rPr lang="th-TH" sz="1800" dirty="0">
                <a:latin typeface="Chulabhorn Likit Text Light" panose="00000400000000000000" pitchFamily="50" charset="-34"/>
                <a:cs typeface="Chulabhorn Likit Text Light" panose="00000400000000000000" pitchFamily="50" charset="-34"/>
              </a:rPr>
              <a:t>เข้ากลุ่ม </a:t>
            </a:r>
            <a:r>
              <a:rPr lang="en-GB" sz="1800" dirty="0">
                <a:latin typeface="Chulabhorn Likit Text Light" panose="00000400000000000000" pitchFamily="50" charset="-34"/>
                <a:cs typeface="Chulabhorn Likit Text Light" panose="00000400000000000000" pitchFamily="50" charset="-34"/>
              </a:rPr>
              <a:t>K</a:t>
            </a:r>
          </a:p>
          <a:p>
            <a:r>
              <a:rPr lang="th-TH" sz="1800" dirty="0">
                <a:latin typeface="Chulabhorn Likit Text Light" panose="00000400000000000000" pitchFamily="50" charset="-34"/>
                <a:cs typeface="Chulabhorn Likit Text Light" panose="00000400000000000000" pitchFamily="50" charset="-34"/>
              </a:rPr>
              <a:t>กลุ่มต่างกันน้อย กลุ่มต่างกันมาก</a:t>
            </a:r>
          </a:p>
          <a:p>
            <a:r>
              <a:rPr lang="th-TH" sz="1800" dirty="0">
                <a:latin typeface="Chulabhorn Likit Text Light" panose="00000400000000000000" pitchFamily="50" charset="-34"/>
                <a:cs typeface="Chulabhorn Likit Text Light" panose="00000400000000000000" pitchFamily="50" charset="-34"/>
              </a:rPr>
              <a:t>หาระยะห่างด้วยวิธี </a:t>
            </a:r>
            <a:r>
              <a:rPr lang="en-GB" sz="1800" dirty="0">
                <a:latin typeface="Chulabhorn Likit Text Light" panose="00000400000000000000" pitchFamily="50" charset="-34"/>
                <a:cs typeface="Chulabhorn Likit Text Light" panose="00000400000000000000" pitchFamily="50" charset="-34"/>
              </a:rPr>
              <a:t>Euclidean distance </a:t>
            </a:r>
          </a:p>
          <a:p>
            <a:endParaRPr lang="en-GB" sz="1800" dirty="0">
              <a:latin typeface="Chulabhorn Likit Text Light" panose="00000400000000000000" pitchFamily="50" charset="-34"/>
              <a:cs typeface="Chulabhorn Likit Text Light" panose="00000400000000000000" pitchFamily="50" charset="-34"/>
            </a:endParaRPr>
          </a:p>
        </p:txBody>
      </p:sp>
      <p:sp>
        <p:nvSpPr>
          <p:cNvPr id="5" name="Slide Number Placeholder 4">
            <a:extLst>
              <a:ext uri="{FF2B5EF4-FFF2-40B4-BE49-F238E27FC236}">
                <a16:creationId xmlns:a16="http://schemas.microsoft.com/office/drawing/2014/main" id="{C8A61657-2981-9150-992A-429C58380F9F}"/>
              </a:ext>
            </a:extLst>
          </p:cNvPr>
          <p:cNvSpPr>
            <a:spLocks noGrp="1"/>
          </p:cNvSpPr>
          <p:nvPr>
            <p:ph type="sldNum" sz="quarter" idx="12"/>
          </p:nvPr>
        </p:nvSpPr>
        <p:spPr/>
        <p:txBody>
          <a:bodyPr/>
          <a:lstStyle/>
          <a:p>
            <a:pPr rtl="0"/>
            <a:fld id="{401CF334-2D5C-4859-84A6-CA7E6E43FAEB}" type="slidenum">
              <a:rPr lang="en-GB" noProof="0" smtClean="0"/>
              <a:t>40</a:t>
            </a:fld>
            <a:endParaRPr lang="en-GB" noProof="0" dirty="0"/>
          </a:p>
        </p:txBody>
      </p:sp>
      <p:sp>
        <p:nvSpPr>
          <p:cNvPr id="7" name="TextBox 6">
            <a:extLst>
              <a:ext uri="{FF2B5EF4-FFF2-40B4-BE49-F238E27FC236}">
                <a16:creationId xmlns:a16="http://schemas.microsoft.com/office/drawing/2014/main" id="{83208D2E-8CB8-55A5-03C8-4D90B663C979}"/>
              </a:ext>
            </a:extLst>
          </p:cNvPr>
          <p:cNvSpPr txBox="1"/>
          <p:nvPr/>
        </p:nvSpPr>
        <p:spPr>
          <a:xfrm>
            <a:off x="609600" y="1842128"/>
            <a:ext cx="5748670" cy="1477328"/>
          </a:xfrm>
          <a:prstGeom prst="rect">
            <a:avLst/>
          </a:prstGeom>
          <a:noFill/>
        </p:spPr>
        <p:txBody>
          <a:bodyPr wrap="square">
            <a:spAutoFit/>
          </a:bodyPr>
          <a:lstStyle/>
          <a:p>
            <a:r>
              <a:rPr lang="en-US" dirty="0">
                <a:latin typeface="Chulabhorn Likit Text Light" panose="00000400000000000000" pitchFamily="50" charset="-34"/>
                <a:cs typeface="Chulabhorn Likit Text Light" panose="00000400000000000000" pitchFamily="50" charset="-34"/>
              </a:rPr>
              <a:t>KCA is a method to quickly cluster large data sets.  </a:t>
            </a:r>
            <a:r>
              <a:rPr lang="en-US" dirty="0">
                <a:solidFill>
                  <a:srgbClr val="FF0000"/>
                </a:solidFill>
                <a:latin typeface="Chulabhorn Likit Text Medium" panose="00000600000000000000" pitchFamily="50" charset="-34"/>
                <a:cs typeface="Chulabhorn Likit Text Medium" panose="00000600000000000000" pitchFamily="50" charset="-34"/>
              </a:rPr>
              <a:t>The researcher define the number of clusters in advance</a:t>
            </a:r>
            <a:r>
              <a:rPr lang="en-US" dirty="0">
                <a:latin typeface="Chulabhorn Likit Text Light" panose="00000400000000000000" pitchFamily="50" charset="-34"/>
                <a:cs typeface="Chulabhorn Likit Text Light" panose="00000400000000000000" pitchFamily="50" charset="-34"/>
              </a:rPr>
              <a:t>.  This is useful to test different models with a different assumed number of clusters.</a:t>
            </a:r>
          </a:p>
        </p:txBody>
      </p:sp>
      <p:grpSp>
        <p:nvGrpSpPr>
          <p:cNvPr id="8" name="Group">
            <a:extLst>
              <a:ext uri="{FF2B5EF4-FFF2-40B4-BE49-F238E27FC236}">
                <a16:creationId xmlns:a16="http://schemas.microsoft.com/office/drawing/2014/main" id="{DE757110-ACAB-E4E6-ADD0-78E512E6690F}"/>
              </a:ext>
            </a:extLst>
          </p:cNvPr>
          <p:cNvGrpSpPr/>
          <p:nvPr/>
        </p:nvGrpSpPr>
        <p:grpSpPr>
          <a:xfrm>
            <a:off x="6358270" y="2217800"/>
            <a:ext cx="5316279" cy="3704428"/>
            <a:chOff x="192418" y="2557"/>
            <a:chExt cx="10651514" cy="7555767"/>
          </a:xfrm>
        </p:grpSpPr>
        <p:sp>
          <p:nvSpPr>
            <p:cNvPr id="9" name="Line">
              <a:extLst>
                <a:ext uri="{FF2B5EF4-FFF2-40B4-BE49-F238E27FC236}">
                  <a16:creationId xmlns:a16="http://schemas.microsoft.com/office/drawing/2014/main" id="{BDEE96B6-1B4E-7B81-958B-103F3162D8E5}"/>
                </a:ext>
              </a:extLst>
            </p:cNvPr>
            <p:cNvSpPr/>
            <p:nvPr/>
          </p:nvSpPr>
          <p:spPr>
            <a:xfrm>
              <a:off x="751314" y="6762768"/>
              <a:ext cx="8508698" cy="1"/>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10" name="Line">
              <a:extLst>
                <a:ext uri="{FF2B5EF4-FFF2-40B4-BE49-F238E27FC236}">
                  <a16:creationId xmlns:a16="http://schemas.microsoft.com/office/drawing/2014/main" id="{69234937-3A1E-0359-A350-D18129ED5B8B}"/>
                </a:ext>
              </a:extLst>
            </p:cNvPr>
            <p:cNvSpPr/>
            <p:nvPr/>
          </p:nvSpPr>
          <p:spPr>
            <a:xfrm flipV="1">
              <a:off x="751851" y="781990"/>
              <a:ext cx="1" cy="5990572"/>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grpSp>
          <p:nvGrpSpPr>
            <p:cNvPr id="11" name="Group">
              <a:extLst>
                <a:ext uri="{FF2B5EF4-FFF2-40B4-BE49-F238E27FC236}">
                  <a16:creationId xmlns:a16="http://schemas.microsoft.com/office/drawing/2014/main" id="{D0D3AFA8-B1B5-D63D-6483-D63B3050E560}"/>
                </a:ext>
              </a:extLst>
            </p:cNvPr>
            <p:cNvGrpSpPr/>
            <p:nvPr/>
          </p:nvGrpSpPr>
          <p:grpSpPr>
            <a:xfrm>
              <a:off x="1352668" y="4166768"/>
              <a:ext cx="1956673" cy="2132455"/>
              <a:chOff x="0" y="0"/>
              <a:chExt cx="1956672" cy="2132453"/>
            </a:xfrm>
          </p:grpSpPr>
          <p:sp>
            <p:nvSpPr>
              <p:cNvPr id="48" name="Star">
                <a:extLst>
                  <a:ext uri="{FF2B5EF4-FFF2-40B4-BE49-F238E27FC236}">
                    <a16:creationId xmlns:a16="http://schemas.microsoft.com/office/drawing/2014/main" id="{794EA4E3-C929-4102-98A3-FBFE66A33070}"/>
                  </a:ext>
                </a:extLst>
              </p:cNvPr>
              <p:cNvSpPr/>
              <p:nvPr/>
            </p:nvSpPr>
            <p:spPr>
              <a:xfrm>
                <a:off x="691183" y="1170567"/>
                <a:ext cx="251508" cy="228888"/>
              </a:xfrm>
              <a:prstGeom prst="star5">
                <a:avLst>
                  <a:gd name="adj" fmla="val 19100"/>
                  <a:gd name="hf" fmla="val 105146"/>
                  <a:gd name="vf" fmla="val 110557"/>
                </a:avLst>
              </a:prstGeom>
              <a:solidFill>
                <a:srgbClr val="008F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9" name="Star">
                <a:extLst>
                  <a:ext uri="{FF2B5EF4-FFF2-40B4-BE49-F238E27FC236}">
                    <a16:creationId xmlns:a16="http://schemas.microsoft.com/office/drawing/2014/main" id="{C78B5408-AC85-572B-CA10-8548132974DA}"/>
                  </a:ext>
                </a:extLst>
              </p:cNvPr>
              <p:cNvSpPr/>
              <p:nvPr/>
            </p:nvSpPr>
            <p:spPr>
              <a:xfrm>
                <a:off x="436464" y="597640"/>
                <a:ext cx="251508" cy="228888"/>
              </a:xfrm>
              <a:prstGeom prst="star5">
                <a:avLst>
                  <a:gd name="adj" fmla="val 19100"/>
                  <a:gd name="hf" fmla="val 105146"/>
                  <a:gd name="vf" fmla="val 110557"/>
                </a:avLst>
              </a:prstGeom>
              <a:solidFill>
                <a:srgbClr val="008F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50" name="Star">
                <a:extLst>
                  <a:ext uri="{FF2B5EF4-FFF2-40B4-BE49-F238E27FC236}">
                    <a16:creationId xmlns:a16="http://schemas.microsoft.com/office/drawing/2014/main" id="{91E2E4BA-0C18-D8E3-0823-449768AFE013}"/>
                  </a:ext>
                </a:extLst>
              </p:cNvPr>
              <p:cNvSpPr/>
              <p:nvPr/>
            </p:nvSpPr>
            <p:spPr>
              <a:xfrm>
                <a:off x="1180734" y="181521"/>
                <a:ext cx="251508" cy="228888"/>
              </a:xfrm>
              <a:prstGeom prst="star5">
                <a:avLst>
                  <a:gd name="adj" fmla="val 19100"/>
                  <a:gd name="hf" fmla="val 105146"/>
                  <a:gd name="vf" fmla="val 110557"/>
                </a:avLst>
              </a:prstGeom>
              <a:solidFill>
                <a:srgbClr val="008F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51" name="Star">
                <a:extLst>
                  <a:ext uri="{FF2B5EF4-FFF2-40B4-BE49-F238E27FC236}">
                    <a16:creationId xmlns:a16="http://schemas.microsoft.com/office/drawing/2014/main" id="{26E982C9-2AFC-31FC-E07C-8D1088877795}"/>
                  </a:ext>
                </a:extLst>
              </p:cNvPr>
              <p:cNvSpPr/>
              <p:nvPr/>
            </p:nvSpPr>
            <p:spPr>
              <a:xfrm>
                <a:off x="852582" y="884103"/>
                <a:ext cx="251508" cy="228888"/>
              </a:xfrm>
              <a:prstGeom prst="star5">
                <a:avLst>
                  <a:gd name="adj" fmla="val 19100"/>
                  <a:gd name="hf" fmla="val 105146"/>
                  <a:gd name="vf" fmla="val 110557"/>
                </a:avLst>
              </a:prstGeom>
              <a:solidFill>
                <a:srgbClr val="008F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52" name="Star">
                <a:extLst>
                  <a:ext uri="{FF2B5EF4-FFF2-40B4-BE49-F238E27FC236}">
                    <a16:creationId xmlns:a16="http://schemas.microsoft.com/office/drawing/2014/main" id="{806C73E3-F2F5-7C5C-4B40-91665551BBD2}"/>
                  </a:ext>
                </a:extLst>
              </p:cNvPr>
              <p:cNvSpPr/>
              <p:nvPr/>
            </p:nvSpPr>
            <p:spPr>
              <a:xfrm>
                <a:off x="436464" y="1539474"/>
                <a:ext cx="251508" cy="228888"/>
              </a:xfrm>
              <a:prstGeom prst="star5">
                <a:avLst>
                  <a:gd name="adj" fmla="val 19100"/>
                  <a:gd name="hf" fmla="val 105146"/>
                  <a:gd name="vf" fmla="val 110557"/>
                </a:avLst>
              </a:prstGeom>
              <a:solidFill>
                <a:srgbClr val="008F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53" name="Star">
                <a:extLst>
                  <a:ext uri="{FF2B5EF4-FFF2-40B4-BE49-F238E27FC236}">
                    <a16:creationId xmlns:a16="http://schemas.microsoft.com/office/drawing/2014/main" id="{91FA06CB-BEB5-9C83-4F2E-E38D0B916B5F}"/>
                  </a:ext>
                </a:extLst>
              </p:cNvPr>
              <p:cNvSpPr/>
              <p:nvPr/>
            </p:nvSpPr>
            <p:spPr>
              <a:xfrm>
                <a:off x="1180734" y="1170567"/>
                <a:ext cx="251508" cy="228888"/>
              </a:xfrm>
              <a:prstGeom prst="star5">
                <a:avLst>
                  <a:gd name="adj" fmla="val 19100"/>
                  <a:gd name="hf" fmla="val 105146"/>
                  <a:gd name="vf" fmla="val 110557"/>
                </a:avLst>
              </a:prstGeom>
              <a:solidFill>
                <a:srgbClr val="008F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54" name="Oval">
                <a:extLst>
                  <a:ext uri="{FF2B5EF4-FFF2-40B4-BE49-F238E27FC236}">
                    <a16:creationId xmlns:a16="http://schemas.microsoft.com/office/drawing/2014/main" id="{CFF324A6-4BB7-207D-06DA-3ABD45B8726A}"/>
                  </a:ext>
                </a:extLst>
              </p:cNvPr>
              <p:cNvSpPr/>
              <p:nvPr/>
            </p:nvSpPr>
            <p:spPr>
              <a:xfrm>
                <a:off x="0" y="0"/>
                <a:ext cx="1956673" cy="2132454"/>
              </a:xfrm>
              <a:prstGeom prst="ellipse">
                <a:avLst/>
              </a:prstGeom>
              <a:solidFill>
                <a:srgbClr val="D4FB79">
                  <a:alpha val="26621"/>
                </a:srgbClr>
              </a:solidFill>
              <a:ln w="25400" cap="flat">
                <a:solidFill>
                  <a:srgbClr val="009051"/>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grpSp>
        <p:grpSp>
          <p:nvGrpSpPr>
            <p:cNvPr id="12" name="Group">
              <a:extLst>
                <a:ext uri="{FF2B5EF4-FFF2-40B4-BE49-F238E27FC236}">
                  <a16:creationId xmlns:a16="http://schemas.microsoft.com/office/drawing/2014/main" id="{A76CBC7F-00E7-BAAC-A07A-C4C848D8BC3A}"/>
                </a:ext>
              </a:extLst>
            </p:cNvPr>
            <p:cNvGrpSpPr/>
            <p:nvPr/>
          </p:nvGrpSpPr>
          <p:grpSpPr>
            <a:xfrm>
              <a:off x="5099291" y="4493081"/>
              <a:ext cx="2806119" cy="1923716"/>
              <a:chOff x="0" y="0"/>
              <a:chExt cx="2806118" cy="1923714"/>
            </a:xfrm>
          </p:grpSpPr>
          <p:sp>
            <p:nvSpPr>
              <p:cNvPr id="36" name="Star">
                <a:extLst>
                  <a:ext uri="{FF2B5EF4-FFF2-40B4-BE49-F238E27FC236}">
                    <a16:creationId xmlns:a16="http://schemas.microsoft.com/office/drawing/2014/main" id="{6A82B772-E2AE-232F-81A8-C6EE512B3167}"/>
                  </a:ext>
                </a:extLst>
              </p:cNvPr>
              <p:cNvSpPr/>
              <p:nvPr/>
            </p:nvSpPr>
            <p:spPr>
              <a:xfrm>
                <a:off x="1523419" y="1215772"/>
                <a:ext cx="251508" cy="228887"/>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7" name="Star">
                <a:extLst>
                  <a:ext uri="{FF2B5EF4-FFF2-40B4-BE49-F238E27FC236}">
                    <a16:creationId xmlns:a16="http://schemas.microsoft.com/office/drawing/2014/main" id="{3C48C46B-580A-3B52-A6B7-84F48AC452B2}"/>
                  </a:ext>
                </a:extLst>
              </p:cNvPr>
              <p:cNvSpPr/>
              <p:nvPr/>
            </p:nvSpPr>
            <p:spPr>
              <a:xfrm>
                <a:off x="1268700" y="642844"/>
                <a:ext cx="251508"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8" name="Star">
                <a:extLst>
                  <a:ext uri="{FF2B5EF4-FFF2-40B4-BE49-F238E27FC236}">
                    <a16:creationId xmlns:a16="http://schemas.microsoft.com/office/drawing/2014/main" id="{35F60041-AC4C-B470-B299-E3EC93B941D8}"/>
                  </a:ext>
                </a:extLst>
              </p:cNvPr>
              <p:cNvSpPr/>
              <p:nvPr/>
            </p:nvSpPr>
            <p:spPr>
              <a:xfrm>
                <a:off x="410425" y="929308"/>
                <a:ext cx="251509"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9" name="Star">
                <a:extLst>
                  <a:ext uri="{FF2B5EF4-FFF2-40B4-BE49-F238E27FC236}">
                    <a16:creationId xmlns:a16="http://schemas.microsoft.com/office/drawing/2014/main" id="{37552751-A25E-AEB3-CF22-A0E79C86AE88}"/>
                  </a:ext>
                </a:extLst>
              </p:cNvPr>
              <p:cNvSpPr/>
              <p:nvPr/>
            </p:nvSpPr>
            <p:spPr>
              <a:xfrm>
                <a:off x="1268700" y="186305"/>
                <a:ext cx="251508"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0" name="Star">
                <a:extLst>
                  <a:ext uri="{FF2B5EF4-FFF2-40B4-BE49-F238E27FC236}">
                    <a16:creationId xmlns:a16="http://schemas.microsoft.com/office/drawing/2014/main" id="{4E2EB872-ED32-1CF8-78D3-EA8E731887B7}"/>
                  </a:ext>
                </a:extLst>
              </p:cNvPr>
              <p:cNvSpPr/>
              <p:nvPr/>
            </p:nvSpPr>
            <p:spPr>
              <a:xfrm>
                <a:off x="1268700" y="1584678"/>
                <a:ext cx="251508"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1" name="Star">
                <a:extLst>
                  <a:ext uri="{FF2B5EF4-FFF2-40B4-BE49-F238E27FC236}">
                    <a16:creationId xmlns:a16="http://schemas.microsoft.com/office/drawing/2014/main" id="{D8043D4B-0257-564B-CAD4-975AC7306445}"/>
                  </a:ext>
                </a:extLst>
              </p:cNvPr>
              <p:cNvSpPr/>
              <p:nvPr/>
            </p:nvSpPr>
            <p:spPr>
              <a:xfrm>
                <a:off x="2012969" y="1215772"/>
                <a:ext cx="251509" cy="228887"/>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2" name="Star">
                <a:extLst>
                  <a:ext uri="{FF2B5EF4-FFF2-40B4-BE49-F238E27FC236}">
                    <a16:creationId xmlns:a16="http://schemas.microsoft.com/office/drawing/2014/main" id="{9DBB9102-B942-3A4C-71B8-7C09CF51EFB3}"/>
                  </a:ext>
                </a:extLst>
              </p:cNvPr>
              <p:cNvSpPr/>
              <p:nvPr/>
            </p:nvSpPr>
            <p:spPr>
              <a:xfrm>
                <a:off x="1684818" y="642844"/>
                <a:ext cx="251508"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3" name="Star">
                <a:extLst>
                  <a:ext uri="{FF2B5EF4-FFF2-40B4-BE49-F238E27FC236}">
                    <a16:creationId xmlns:a16="http://schemas.microsoft.com/office/drawing/2014/main" id="{FA3256BA-D85C-9E1C-AB97-2F990E598572}"/>
                  </a:ext>
                </a:extLst>
              </p:cNvPr>
              <p:cNvSpPr/>
              <p:nvPr/>
            </p:nvSpPr>
            <p:spPr>
              <a:xfrm>
                <a:off x="852583" y="642844"/>
                <a:ext cx="251508"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4" name="Star">
                <a:extLst>
                  <a:ext uri="{FF2B5EF4-FFF2-40B4-BE49-F238E27FC236}">
                    <a16:creationId xmlns:a16="http://schemas.microsoft.com/office/drawing/2014/main" id="{192A3533-64B4-AAED-E2A0-ABEFD5B37B36}"/>
                  </a:ext>
                </a:extLst>
              </p:cNvPr>
              <p:cNvSpPr/>
              <p:nvPr/>
            </p:nvSpPr>
            <p:spPr>
              <a:xfrm>
                <a:off x="624649" y="226726"/>
                <a:ext cx="251508"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5" name="Star">
                <a:extLst>
                  <a:ext uri="{FF2B5EF4-FFF2-40B4-BE49-F238E27FC236}">
                    <a16:creationId xmlns:a16="http://schemas.microsoft.com/office/drawing/2014/main" id="{935AEAD9-71E3-EFAF-FFFC-66984EE30085}"/>
                  </a:ext>
                </a:extLst>
              </p:cNvPr>
              <p:cNvSpPr/>
              <p:nvPr/>
            </p:nvSpPr>
            <p:spPr>
              <a:xfrm>
                <a:off x="2012969" y="929308"/>
                <a:ext cx="251509" cy="228888"/>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6" name="Star">
                <a:extLst>
                  <a:ext uri="{FF2B5EF4-FFF2-40B4-BE49-F238E27FC236}">
                    <a16:creationId xmlns:a16="http://schemas.microsoft.com/office/drawing/2014/main" id="{22B226F6-43CD-CDD2-86AB-3A41E44ED216}"/>
                  </a:ext>
                </a:extLst>
              </p:cNvPr>
              <p:cNvSpPr/>
              <p:nvPr/>
            </p:nvSpPr>
            <p:spPr>
              <a:xfrm>
                <a:off x="826543" y="1215772"/>
                <a:ext cx="251508" cy="228887"/>
              </a:xfrm>
              <a:prstGeom prst="star5">
                <a:avLst>
                  <a:gd name="adj" fmla="val 19100"/>
                  <a:gd name="hf" fmla="val 105146"/>
                  <a:gd name="vf" fmla="val 110557"/>
                </a:avLst>
              </a:prstGeom>
              <a:solidFill>
                <a:srgbClr val="941100"/>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47" name="Oval">
                <a:extLst>
                  <a:ext uri="{FF2B5EF4-FFF2-40B4-BE49-F238E27FC236}">
                    <a16:creationId xmlns:a16="http://schemas.microsoft.com/office/drawing/2014/main" id="{1A0642AD-F04C-178E-EEB7-55301408FFFC}"/>
                  </a:ext>
                </a:extLst>
              </p:cNvPr>
              <p:cNvSpPr/>
              <p:nvPr/>
            </p:nvSpPr>
            <p:spPr>
              <a:xfrm>
                <a:off x="0" y="0"/>
                <a:ext cx="2806119" cy="1923715"/>
              </a:xfrm>
              <a:prstGeom prst="ellipse">
                <a:avLst/>
              </a:prstGeom>
              <a:solidFill>
                <a:srgbClr val="FF7E79">
                  <a:alpha val="10263"/>
                </a:srgbClr>
              </a:solidFill>
              <a:ln w="25400" cap="flat">
                <a:solidFill>
                  <a:srgbClr val="941100"/>
                </a:solidFill>
                <a:prstDash val="solid"/>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grpSp>
        <p:grpSp>
          <p:nvGrpSpPr>
            <p:cNvPr id="13" name="Group">
              <a:extLst>
                <a:ext uri="{FF2B5EF4-FFF2-40B4-BE49-F238E27FC236}">
                  <a16:creationId xmlns:a16="http://schemas.microsoft.com/office/drawing/2014/main" id="{05D6A537-E67D-0941-D6D3-2806B5EF9965}"/>
                </a:ext>
              </a:extLst>
            </p:cNvPr>
            <p:cNvGrpSpPr/>
            <p:nvPr/>
          </p:nvGrpSpPr>
          <p:grpSpPr>
            <a:xfrm rot="14107529">
              <a:off x="6047573" y="478091"/>
              <a:ext cx="2745987" cy="3027985"/>
              <a:chOff x="0" y="0"/>
              <a:chExt cx="2745985" cy="3027984"/>
            </a:xfrm>
          </p:grpSpPr>
          <p:sp>
            <p:nvSpPr>
              <p:cNvPr id="20" name="Star">
                <a:extLst>
                  <a:ext uri="{FF2B5EF4-FFF2-40B4-BE49-F238E27FC236}">
                    <a16:creationId xmlns:a16="http://schemas.microsoft.com/office/drawing/2014/main" id="{57257F72-6353-656D-4A85-4A2AE1B0B88C}"/>
                  </a:ext>
                </a:extLst>
              </p:cNvPr>
              <p:cNvSpPr/>
              <p:nvPr/>
            </p:nvSpPr>
            <p:spPr>
              <a:xfrm rot="21600000">
                <a:off x="1517874" y="1461210"/>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1" name="Star">
                <a:extLst>
                  <a:ext uri="{FF2B5EF4-FFF2-40B4-BE49-F238E27FC236}">
                    <a16:creationId xmlns:a16="http://schemas.microsoft.com/office/drawing/2014/main" id="{F244A5F3-9253-DCC3-FFFC-9C9675F939CB}"/>
                  </a:ext>
                </a:extLst>
              </p:cNvPr>
              <p:cNvSpPr/>
              <p:nvPr/>
            </p:nvSpPr>
            <p:spPr>
              <a:xfrm rot="21600000">
                <a:off x="1164080" y="858898"/>
                <a:ext cx="264408"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2" name="Star">
                <a:extLst>
                  <a:ext uri="{FF2B5EF4-FFF2-40B4-BE49-F238E27FC236}">
                    <a16:creationId xmlns:a16="http://schemas.microsoft.com/office/drawing/2014/main" id="{C8AE2CD9-EBC8-CB16-C480-213563902712}"/>
                  </a:ext>
                </a:extLst>
              </p:cNvPr>
              <p:cNvSpPr/>
              <p:nvPr/>
            </p:nvSpPr>
            <p:spPr>
              <a:xfrm rot="21600000">
                <a:off x="261786" y="1160054"/>
                <a:ext cx="264408"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3" name="Star">
                <a:extLst>
                  <a:ext uri="{FF2B5EF4-FFF2-40B4-BE49-F238E27FC236}">
                    <a16:creationId xmlns:a16="http://schemas.microsoft.com/office/drawing/2014/main" id="{1AC2C576-307A-9DA9-5A5D-88D275F0B549}"/>
                  </a:ext>
                </a:extLst>
              </p:cNvPr>
              <p:cNvSpPr/>
              <p:nvPr/>
            </p:nvSpPr>
            <p:spPr>
              <a:xfrm rot="21600000">
                <a:off x="1946522" y="619662"/>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4" name="Star">
                <a:extLst>
                  <a:ext uri="{FF2B5EF4-FFF2-40B4-BE49-F238E27FC236}">
                    <a16:creationId xmlns:a16="http://schemas.microsoft.com/office/drawing/2014/main" id="{A17BB9EF-FC4C-7F04-F40D-560CF3628E65}"/>
                  </a:ext>
                </a:extLst>
              </p:cNvPr>
              <p:cNvSpPr/>
              <p:nvPr/>
            </p:nvSpPr>
            <p:spPr>
              <a:xfrm rot="21600000">
                <a:off x="1164080" y="1849037"/>
                <a:ext cx="264408"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5" name="Star">
                <a:extLst>
                  <a:ext uri="{FF2B5EF4-FFF2-40B4-BE49-F238E27FC236}">
                    <a16:creationId xmlns:a16="http://schemas.microsoft.com/office/drawing/2014/main" id="{9EFA289B-BD6A-E15D-3074-CB1193825C79}"/>
                  </a:ext>
                </a:extLst>
              </p:cNvPr>
              <p:cNvSpPr/>
              <p:nvPr/>
            </p:nvSpPr>
            <p:spPr>
              <a:xfrm rot="21600000">
                <a:off x="1946522" y="1461210"/>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6" name="Star">
                <a:extLst>
                  <a:ext uri="{FF2B5EF4-FFF2-40B4-BE49-F238E27FC236}">
                    <a16:creationId xmlns:a16="http://schemas.microsoft.com/office/drawing/2014/main" id="{BE0AB101-1C42-B690-9A78-B771AD2D9425}"/>
                  </a:ext>
                </a:extLst>
              </p:cNvPr>
              <p:cNvSpPr/>
              <p:nvPr/>
            </p:nvSpPr>
            <p:spPr>
              <a:xfrm rot="21600000">
                <a:off x="1431864" y="421438"/>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7" name="Star">
                <a:extLst>
                  <a:ext uri="{FF2B5EF4-FFF2-40B4-BE49-F238E27FC236}">
                    <a16:creationId xmlns:a16="http://schemas.microsoft.com/office/drawing/2014/main" id="{5B05D075-07BA-C96C-7389-1A3458CB57B6}"/>
                  </a:ext>
                </a:extLst>
              </p:cNvPr>
              <p:cNvSpPr/>
              <p:nvPr/>
            </p:nvSpPr>
            <p:spPr>
              <a:xfrm rot="21600000">
                <a:off x="889831" y="1160054"/>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8" name="Star">
                <a:extLst>
                  <a:ext uri="{FF2B5EF4-FFF2-40B4-BE49-F238E27FC236}">
                    <a16:creationId xmlns:a16="http://schemas.microsoft.com/office/drawing/2014/main" id="{4A5A4AC7-3114-EBED-CB05-1012B6211DD2}"/>
                  </a:ext>
                </a:extLst>
              </p:cNvPr>
              <p:cNvSpPr/>
              <p:nvPr/>
            </p:nvSpPr>
            <p:spPr>
              <a:xfrm rot="21600000">
                <a:off x="486997" y="421438"/>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29" name="Star">
                <a:extLst>
                  <a:ext uri="{FF2B5EF4-FFF2-40B4-BE49-F238E27FC236}">
                    <a16:creationId xmlns:a16="http://schemas.microsoft.com/office/drawing/2014/main" id="{11301BCC-2282-1DC6-4669-A13D6497B266}"/>
                  </a:ext>
                </a:extLst>
              </p:cNvPr>
              <p:cNvSpPr/>
              <p:nvPr/>
            </p:nvSpPr>
            <p:spPr>
              <a:xfrm rot="21600000">
                <a:off x="1946522" y="1160054"/>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0" name="Star">
                <a:extLst>
                  <a:ext uri="{FF2B5EF4-FFF2-40B4-BE49-F238E27FC236}">
                    <a16:creationId xmlns:a16="http://schemas.microsoft.com/office/drawing/2014/main" id="{A3C73852-98BF-AA97-CAF5-E976DC3948D7}"/>
                  </a:ext>
                </a:extLst>
              </p:cNvPr>
              <p:cNvSpPr/>
              <p:nvPr/>
            </p:nvSpPr>
            <p:spPr>
              <a:xfrm rot="21600000">
                <a:off x="681588" y="1581992"/>
                <a:ext cx="264408"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1" name="Star">
                <a:extLst>
                  <a:ext uri="{FF2B5EF4-FFF2-40B4-BE49-F238E27FC236}">
                    <a16:creationId xmlns:a16="http://schemas.microsoft.com/office/drawing/2014/main" id="{B3B6C72E-2524-8399-9306-C60986F48E52}"/>
                  </a:ext>
                </a:extLst>
              </p:cNvPr>
              <p:cNvSpPr/>
              <p:nvPr/>
            </p:nvSpPr>
            <p:spPr>
              <a:xfrm rot="21600000">
                <a:off x="1657212" y="2019453"/>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2" name="Star">
                <a:extLst>
                  <a:ext uri="{FF2B5EF4-FFF2-40B4-BE49-F238E27FC236}">
                    <a16:creationId xmlns:a16="http://schemas.microsoft.com/office/drawing/2014/main" id="{AC402D67-5F0D-0EBE-A74F-E12E0AA4F02F}"/>
                  </a:ext>
                </a:extLst>
              </p:cNvPr>
              <p:cNvSpPr/>
              <p:nvPr/>
            </p:nvSpPr>
            <p:spPr>
              <a:xfrm rot="21600000">
                <a:off x="1367900" y="2391759"/>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3" name="Star">
                <a:extLst>
                  <a:ext uri="{FF2B5EF4-FFF2-40B4-BE49-F238E27FC236}">
                    <a16:creationId xmlns:a16="http://schemas.microsoft.com/office/drawing/2014/main" id="{A29C73F5-A001-59C3-00A1-27E11AC71104}"/>
                  </a:ext>
                </a:extLst>
              </p:cNvPr>
              <p:cNvSpPr/>
              <p:nvPr/>
            </p:nvSpPr>
            <p:spPr>
              <a:xfrm rot="21600000">
                <a:off x="2150341" y="2003932"/>
                <a:ext cx="264408"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4" name="Star">
                <a:extLst>
                  <a:ext uri="{FF2B5EF4-FFF2-40B4-BE49-F238E27FC236}">
                    <a16:creationId xmlns:a16="http://schemas.microsoft.com/office/drawing/2014/main" id="{E7CFF7A3-E2A6-65E6-9B75-B7CDA1F4B924}"/>
                  </a:ext>
                </a:extLst>
              </p:cNvPr>
              <p:cNvSpPr/>
              <p:nvPr/>
            </p:nvSpPr>
            <p:spPr>
              <a:xfrm rot="21600000">
                <a:off x="885408" y="2124715"/>
                <a:ext cx="264407" cy="240627"/>
              </a:xfrm>
              <a:prstGeom prst="star5">
                <a:avLst>
                  <a:gd name="adj" fmla="val 19100"/>
                  <a:gd name="hf" fmla="val 105146"/>
                  <a:gd name="vf" fmla="val 110557"/>
                </a:avLst>
              </a:prstGeom>
              <a:solidFill>
                <a:srgbClr val="011993"/>
              </a:solidFill>
              <a:ln w="12700" cap="flat">
                <a:noFill/>
                <a:miter lim="400000"/>
              </a:ln>
              <a:effectLst/>
            </p:spPr>
            <p:txBody>
              <a:bodyPr wrap="square" lIns="0" tIns="0" rIns="0" bIns="0" numCol="1" anchor="ctr">
                <a:noAutofit/>
              </a:bodyPr>
              <a:lstStyle/>
              <a:p>
                <a:pPr>
                  <a:defRPr sz="3200">
                    <a:solidFill>
                      <a:srgbClr val="FFFFFF"/>
                    </a:solidFill>
                    <a:latin typeface="+mn-lt"/>
                    <a:ea typeface="+mn-ea"/>
                    <a:cs typeface="+mn-cs"/>
                    <a:sym typeface="Helvetica Neue Medium"/>
                  </a:defRPr>
                </a:pPr>
                <a:endParaRPr sz="2400"/>
              </a:p>
            </p:txBody>
          </p:sp>
          <p:sp>
            <p:nvSpPr>
              <p:cNvPr id="35" name="Oval">
                <a:extLst>
                  <a:ext uri="{FF2B5EF4-FFF2-40B4-BE49-F238E27FC236}">
                    <a16:creationId xmlns:a16="http://schemas.microsoft.com/office/drawing/2014/main" id="{3D0F78E1-28B7-4FC3-1F79-B97E83E4FAF7}"/>
                  </a:ext>
                </a:extLst>
              </p:cNvPr>
              <p:cNvSpPr/>
              <p:nvPr/>
            </p:nvSpPr>
            <p:spPr>
              <a:xfrm rot="21600000">
                <a:off x="-1" y="-1"/>
                <a:ext cx="2745987" cy="3027985"/>
              </a:xfrm>
              <a:prstGeom prst="ellipse">
                <a:avLst/>
              </a:prstGeom>
              <a:solidFill>
                <a:schemeClr val="accent1">
                  <a:alpha val="21588"/>
                </a:schemeClr>
              </a:solidFill>
              <a:ln w="25400" cap="flat">
                <a:solidFill>
                  <a:srgbClr val="0433FF"/>
                </a:solidFill>
                <a:prstDash val="solid"/>
                <a:miter lim="400000"/>
              </a:ln>
              <a:effectLst/>
            </p:spPr>
            <p:txBody>
              <a:bodyPr wrap="square" lIns="0" tIns="0" rIns="0" bIns="0" numCol="1" anchor="ctr">
                <a:noAutofit/>
              </a:bodyPr>
              <a:lstStyle/>
              <a:p>
                <a:pPr>
                  <a:defRPr sz="3200" b="1">
                    <a:solidFill>
                      <a:srgbClr val="FFFFFF"/>
                    </a:solidFill>
                  </a:defRPr>
                </a:pPr>
                <a:endParaRPr sz="2400"/>
              </a:p>
            </p:txBody>
          </p:sp>
        </p:grpSp>
        <p:sp>
          <p:nvSpPr>
            <p:cNvPr id="14" name="Saving">
              <a:extLst>
                <a:ext uri="{FF2B5EF4-FFF2-40B4-BE49-F238E27FC236}">
                  <a16:creationId xmlns:a16="http://schemas.microsoft.com/office/drawing/2014/main" id="{423F6824-579C-66B2-E3B4-9C5B4549C99F}"/>
                </a:ext>
              </a:extLst>
            </p:cNvPr>
            <p:cNvSpPr txBox="1"/>
            <p:nvPr/>
          </p:nvSpPr>
          <p:spPr>
            <a:xfrm>
              <a:off x="192418" y="245211"/>
              <a:ext cx="1503702" cy="7050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r>
                <a:rPr sz="1400" dirty="0"/>
                <a:t>Saving</a:t>
              </a:r>
            </a:p>
          </p:txBody>
        </p:sp>
        <p:sp>
          <p:nvSpPr>
            <p:cNvPr id="15" name="Cluster 3">
              <a:extLst>
                <a:ext uri="{FF2B5EF4-FFF2-40B4-BE49-F238E27FC236}">
                  <a16:creationId xmlns:a16="http://schemas.microsoft.com/office/drawing/2014/main" id="{A508D453-8D8A-8537-4AEC-BC0BA3E5DED2}"/>
                </a:ext>
              </a:extLst>
            </p:cNvPr>
            <p:cNvSpPr txBox="1"/>
            <p:nvPr/>
          </p:nvSpPr>
          <p:spPr>
            <a:xfrm>
              <a:off x="6747219" y="2557"/>
              <a:ext cx="1801286" cy="4853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i="1"/>
              </a:lvl1pPr>
            </a:lstStyle>
            <a:p>
              <a:r>
                <a:rPr sz="1400" i="0" dirty="0"/>
                <a:t>Cluster 3</a:t>
              </a:r>
            </a:p>
          </p:txBody>
        </p:sp>
        <p:sp>
          <p:nvSpPr>
            <p:cNvPr id="16" name="Cluster 2">
              <a:extLst>
                <a:ext uri="{FF2B5EF4-FFF2-40B4-BE49-F238E27FC236}">
                  <a16:creationId xmlns:a16="http://schemas.microsoft.com/office/drawing/2014/main" id="{F54F7D62-363C-8CEF-72BD-9BC187F39529}"/>
                </a:ext>
              </a:extLst>
            </p:cNvPr>
            <p:cNvSpPr txBox="1"/>
            <p:nvPr/>
          </p:nvSpPr>
          <p:spPr>
            <a:xfrm>
              <a:off x="5972709" y="3959649"/>
              <a:ext cx="1801286" cy="4853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i="1"/>
              </a:lvl1pPr>
            </a:lstStyle>
            <a:p>
              <a:r>
                <a:rPr sz="1400" i="0"/>
                <a:t>Cluster 2</a:t>
              </a:r>
            </a:p>
          </p:txBody>
        </p:sp>
        <p:sp>
          <p:nvSpPr>
            <p:cNvPr id="17" name="Income">
              <a:extLst>
                <a:ext uri="{FF2B5EF4-FFF2-40B4-BE49-F238E27FC236}">
                  <a16:creationId xmlns:a16="http://schemas.microsoft.com/office/drawing/2014/main" id="{AFC472E6-537B-C78A-9ABB-F916E51EA698}"/>
                </a:ext>
              </a:extLst>
            </p:cNvPr>
            <p:cNvSpPr txBox="1"/>
            <p:nvPr/>
          </p:nvSpPr>
          <p:spPr>
            <a:xfrm>
              <a:off x="9340229" y="6520115"/>
              <a:ext cx="1503703" cy="4853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r>
                <a:rPr sz="1400"/>
                <a:t>Income</a:t>
              </a:r>
            </a:p>
          </p:txBody>
        </p:sp>
        <p:sp>
          <p:nvSpPr>
            <p:cNvPr id="18" name="Cluster 1">
              <a:extLst>
                <a:ext uri="{FF2B5EF4-FFF2-40B4-BE49-F238E27FC236}">
                  <a16:creationId xmlns:a16="http://schemas.microsoft.com/office/drawing/2014/main" id="{DA94A355-F241-4154-141C-60AB4E06B701}"/>
                </a:ext>
              </a:extLst>
            </p:cNvPr>
            <p:cNvSpPr txBox="1"/>
            <p:nvPr/>
          </p:nvSpPr>
          <p:spPr>
            <a:xfrm>
              <a:off x="1512524" y="3615291"/>
              <a:ext cx="1956672" cy="4853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i="1"/>
              </a:lvl1pPr>
            </a:lstStyle>
            <a:p>
              <a:r>
                <a:rPr sz="1400" i="0" dirty="0"/>
                <a:t>Cluster 1</a:t>
              </a:r>
            </a:p>
          </p:txBody>
        </p:sp>
        <p:sp>
          <p:nvSpPr>
            <p:cNvPr id="19" name="Clusters based on income and saving">
              <a:extLst>
                <a:ext uri="{FF2B5EF4-FFF2-40B4-BE49-F238E27FC236}">
                  <a16:creationId xmlns:a16="http://schemas.microsoft.com/office/drawing/2014/main" id="{9EE55A96-1D1D-B634-8A5E-4D97E04BD3CA}"/>
                </a:ext>
              </a:extLst>
            </p:cNvPr>
            <p:cNvSpPr txBox="1"/>
            <p:nvPr/>
          </p:nvSpPr>
          <p:spPr>
            <a:xfrm>
              <a:off x="2142756" y="6961475"/>
              <a:ext cx="6582018" cy="5968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r>
                <a:rPr sz="1400"/>
                <a:t>Clusters based on income and saving</a:t>
              </a:r>
            </a:p>
          </p:txBody>
        </p:sp>
      </p:grpSp>
      <p:sp>
        <p:nvSpPr>
          <p:cNvPr id="56" name="TextBox 55">
            <a:extLst>
              <a:ext uri="{FF2B5EF4-FFF2-40B4-BE49-F238E27FC236}">
                <a16:creationId xmlns:a16="http://schemas.microsoft.com/office/drawing/2014/main" id="{51A3D15E-980B-DDA2-581A-0652C55BCB6D}"/>
              </a:ext>
            </a:extLst>
          </p:cNvPr>
          <p:cNvSpPr txBox="1"/>
          <p:nvPr/>
        </p:nvSpPr>
        <p:spPr>
          <a:xfrm>
            <a:off x="435049" y="6031772"/>
            <a:ext cx="6097772" cy="646331"/>
          </a:xfrm>
          <a:prstGeom prst="rect">
            <a:avLst/>
          </a:prstGeom>
          <a:noFill/>
        </p:spPr>
        <p:txBody>
          <a:bodyPr wrap="square">
            <a:spAutoFit/>
          </a:bodyPr>
          <a:lstStyle/>
          <a:p>
            <a:r>
              <a:rPr lang="en-GB" dirty="0"/>
              <a:t>Note: </a:t>
            </a:r>
            <a:r>
              <a:rPr lang="th-TH" dirty="0"/>
              <a:t>หากมีตัวแปรที่มีการแจกแจงไม่ปกติ ให้ทำการแปลงเป็นค่ามาตรฐานก่อน (</a:t>
            </a:r>
            <a:r>
              <a:rPr lang="en-GB" dirty="0"/>
              <a:t>Z-score)</a:t>
            </a:r>
          </a:p>
        </p:txBody>
      </p:sp>
    </p:spTree>
    <p:extLst>
      <p:ext uri="{BB962C8B-B14F-4D97-AF65-F5344CB8AC3E}">
        <p14:creationId xmlns:p14="http://schemas.microsoft.com/office/powerpoint/2010/main" val="2219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1185-8703-008E-982B-CE33E2CB9E8B}"/>
              </a:ext>
            </a:extLst>
          </p:cNvPr>
          <p:cNvSpPr>
            <a:spLocks noGrp="1"/>
          </p:cNvSpPr>
          <p:nvPr>
            <p:ph type="title"/>
          </p:nvPr>
        </p:nvSpPr>
        <p:spPr/>
        <p:txBody>
          <a:bodyPr/>
          <a:lstStyle/>
          <a:p>
            <a:r>
              <a:rPr lang="en-US" dirty="0"/>
              <a:t>KCA: Analyze &gt; Classify &gt; K-means Cluster…</a:t>
            </a:r>
            <a:endParaRPr lang="en-GB" dirty="0"/>
          </a:p>
        </p:txBody>
      </p:sp>
      <p:pic>
        <p:nvPicPr>
          <p:cNvPr id="7" name="Content Placeholder 6">
            <a:extLst>
              <a:ext uri="{FF2B5EF4-FFF2-40B4-BE49-F238E27FC236}">
                <a16:creationId xmlns:a16="http://schemas.microsoft.com/office/drawing/2014/main" id="{5EBEF077-1AB7-943C-7492-D120E28692E2}"/>
              </a:ext>
            </a:extLst>
          </p:cNvPr>
          <p:cNvPicPr>
            <a:picLocks noGrp="1" noChangeAspect="1"/>
          </p:cNvPicPr>
          <p:nvPr>
            <p:ph idx="1"/>
          </p:nvPr>
        </p:nvPicPr>
        <p:blipFill>
          <a:blip r:embed="rId2"/>
          <a:stretch>
            <a:fillRect/>
          </a:stretch>
        </p:blipFill>
        <p:spPr>
          <a:xfrm>
            <a:off x="6879363" y="2004808"/>
            <a:ext cx="5036285" cy="4324350"/>
          </a:xfrm>
        </p:spPr>
      </p:pic>
      <p:sp>
        <p:nvSpPr>
          <p:cNvPr id="5" name="Slide Number Placeholder 4">
            <a:extLst>
              <a:ext uri="{FF2B5EF4-FFF2-40B4-BE49-F238E27FC236}">
                <a16:creationId xmlns:a16="http://schemas.microsoft.com/office/drawing/2014/main" id="{0D1854E1-5328-D0BB-D772-F217733E5A55}"/>
              </a:ext>
            </a:extLst>
          </p:cNvPr>
          <p:cNvSpPr>
            <a:spLocks noGrp="1"/>
          </p:cNvSpPr>
          <p:nvPr>
            <p:ph type="sldNum" sz="quarter" idx="12"/>
          </p:nvPr>
        </p:nvSpPr>
        <p:spPr/>
        <p:txBody>
          <a:bodyPr/>
          <a:lstStyle/>
          <a:p>
            <a:pPr rtl="0"/>
            <a:fld id="{401CF334-2D5C-4859-84A6-CA7E6E43FAEB}" type="slidenum">
              <a:rPr lang="en-GB" noProof="0" smtClean="0"/>
              <a:t>41</a:t>
            </a:fld>
            <a:endParaRPr lang="en-GB" noProof="0" dirty="0"/>
          </a:p>
        </p:txBody>
      </p:sp>
      <p:pic>
        <p:nvPicPr>
          <p:cNvPr id="9" name="Picture 8">
            <a:extLst>
              <a:ext uri="{FF2B5EF4-FFF2-40B4-BE49-F238E27FC236}">
                <a16:creationId xmlns:a16="http://schemas.microsoft.com/office/drawing/2014/main" id="{9F14AF3F-A151-DC50-15C9-20F7A9DF6A91}"/>
              </a:ext>
            </a:extLst>
          </p:cNvPr>
          <p:cNvPicPr>
            <a:picLocks noChangeAspect="1"/>
          </p:cNvPicPr>
          <p:nvPr/>
        </p:nvPicPr>
        <p:blipFill>
          <a:blip r:embed="rId3"/>
          <a:stretch>
            <a:fillRect/>
          </a:stretch>
        </p:blipFill>
        <p:spPr>
          <a:xfrm>
            <a:off x="609600" y="1672714"/>
            <a:ext cx="5401340" cy="5185286"/>
          </a:xfrm>
          <a:prstGeom prst="rect">
            <a:avLst/>
          </a:prstGeom>
        </p:spPr>
      </p:pic>
      <p:sp>
        <p:nvSpPr>
          <p:cNvPr id="10" name="Callout: Bent Line 9">
            <a:extLst>
              <a:ext uri="{FF2B5EF4-FFF2-40B4-BE49-F238E27FC236}">
                <a16:creationId xmlns:a16="http://schemas.microsoft.com/office/drawing/2014/main" id="{F84CC81D-5528-EDD2-D9A4-F5E62703C466}"/>
              </a:ext>
            </a:extLst>
          </p:cNvPr>
          <p:cNvSpPr/>
          <p:nvPr/>
        </p:nvSpPr>
        <p:spPr>
          <a:xfrm>
            <a:off x="9239693" y="4486940"/>
            <a:ext cx="1991833" cy="669851"/>
          </a:xfrm>
          <a:prstGeom prst="borderCallout2">
            <a:avLst>
              <a:gd name="adj1" fmla="val 18750"/>
              <a:gd name="adj2" fmla="val -8333"/>
              <a:gd name="adj3" fmla="val 18750"/>
              <a:gd name="adj4" fmla="val -16667"/>
              <a:gd name="adj5" fmla="val -58175"/>
              <a:gd name="adj6" fmla="val -249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dirty="0"/>
              <a:t>ระบุจำนวน </a:t>
            </a:r>
            <a:r>
              <a:rPr lang="en-US" dirty="0"/>
              <a:t>cluster </a:t>
            </a:r>
            <a:r>
              <a:rPr lang="th-TH" dirty="0"/>
              <a:t>ที่ต้องการ</a:t>
            </a:r>
            <a:endParaRPr lang="en-GB" dirty="0"/>
          </a:p>
        </p:txBody>
      </p:sp>
    </p:spTree>
    <p:extLst>
      <p:ext uri="{BB962C8B-B14F-4D97-AF65-F5344CB8AC3E}">
        <p14:creationId xmlns:p14="http://schemas.microsoft.com/office/powerpoint/2010/main" val="393322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62D2-1243-BEF4-9FCD-C0E534B9AE05}"/>
              </a:ext>
            </a:extLst>
          </p:cNvPr>
          <p:cNvSpPr>
            <a:spLocks noGrp="1"/>
          </p:cNvSpPr>
          <p:nvPr>
            <p:ph type="title"/>
          </p:nvPr>
        </p:nvSpPr>
        <p:spPr/>
        <p:txBody>
          <a:bodyPr/>
          <a:lstStyle/>
          <a:p>
            <a:r>
              <a:rPr lang="en-US" dirty="0"/>
              <a:t>KCA: Output</a:t>
            </a:r>
            <a:endParaRPr lang="en-GB" dirty="0"/>
          </a:p>
        </p:txBody>
      </p:sp>
      <p:sp>
        <p:nvSpPr>
          <p:cNvPr id="5" name="Slide Number Placeholder 4">
            <a:extLst>
              <a:ext uri="{FF2B5EF4-FFF2-40B4-BE49-F238E27FC236}">
                <a16:creationId xmlns:a16="http://schemas.microsoft.com/office/drawing/2014/main" id="{CAA0D7FD-28D7-404A-E448-EB925A2C1CEC}"/>
              </a:ext>
            </a:extLst>
          </p:cNvPr>
          <p:cNvSpPr>
            <a:spLocks noGrp="1"/>
          </p:cNvSpPr>
          <p:nvPr>
            <p:ph type="sldNum" sz="quarter" idx="12"/>
          </p:nvPr>
        </p:nvSpPr>
        <p:spPr/>
        <p:txBody>
          <a:bodyPr/>
          <a:lstStyle/>
          <a:p>
            <a:pPr rtl="0"/>
            <a:fld id="{401CF334-2D5C-4859-84A6-CA7E6E43FAEB}" type="slidenum">
              <a:rPr lang="en-GB" noProof="0" smtClean="0"/>
              <a:t>42</a:t>
            </a:fld>
            <a:endParaRPr lang="en-GB" noProof="0" dirty="0"/>
          </a:p>
        </p:txBody>
      </p:sp>
      <p:pic>
        <p:nvPicPr>
          <p:cNvPr id="18" name="Content Placeholder 17">
            <a:extLst>
              <a:ext uri="{FF2B5EF4-FFF2-40B4-BE49-F238E27FC236}">
                <a16:creationId xmlns:a16="http://schemas.microsoft.com/office/drawing/2014/main" id="{438CC724-4117-9964-7CBE-A7AC1C7A3DAC}"/>
              </a:ext>
            </a:extLst>
          </p:cNvPr>
          <p:cNvPicPr>
            <a:picLocks noGrp="1" noChangeAspect="1"/>
          </p:cNvPicPr>
          <p:nvPr>
            <p:ph idx="1"/>
          </p:nvPr>
        </p:nvPicPr>
        <p:blipFill>
          <a:blip r:embed="rId2"/>
          <a:stretch>
            <a:fillRect/>
          </a:stretch>
        </p:blipFill>
        <p:spPr>
          <a:xfrm>
            <a:off x="872311" y="4433822"/>
            <a:ext cx="3228753" cy="1714905"/>
          </a:xfrm>
          <a:prstGeom prst="rect">
            <a:avLst/>
          </a:prstGeom>
        </p:spPr>
      </p:pic>
      <p:pic>
        <p:nvPicPr>
          <p:cNvPr id="9" name="Picture 8">
            <a:extLst>
              <a:ext uri="{FF2B5EF4-FFF2-40B4-BE49-F238E27FC236}">
                <a16:creationId xmlns:a16="http://schemas.microsoft.com/office/drawing/2014/main" id="{BB5564BE-A62B-716F-D1B5-0456F3FFCFFC}"/>
              </a:ext>
            </a:extLst>
          </p:cNvPr>
          <p:cNvPicPr>
            <a:picLocks noChangeAspect="1"/>
          </p:cNvPicPr>
          <p:nvPr/>
        </p:nvPicPr>
        <p:blipFill>
          <a:blip r:embed="rId3"/>
          <a:stretch>
            <a:fillRect/>
          </a:stretch>
        </p:blipFill>
        <p:spPr>
          <a:xfrm>
            <a:off x="5413916" y="1387693"/>
            <a:ext cx="2511216" cy="5179383"/>
          </a:xfrm>
          <a:prstGeom prst="rect">
            <a:avLst/>
          </a:prstGeom>
        </p:spPr>
      </p:pic>
      <p:pic>
        <p:nvPicPr>
          <p:cNvPr id="11" name="Picture 10">
            <a:extLst>
              <a:ext uri="{FF2B5EF4-FFF2-40B4-BE49-F238E27FC236}">
                <a16:creationId xmlns:a16="http://schemas.microsoft.com/office/drawing/2014/main" id="{605C2ECF-23D4-64ED-A469-996720A0B718}"/>
              </a:ext>
            </a:extLst>
          </p:cNvPr>
          <p:cNvPicPr>
            <a:picLocks noChangeAspect="1"/>
          </p:cNvPicPr>
          <p:nvPr/>
        </p:nvPicPr>
        <p:blipFill>
          <a:blip r:embed="rId4"/>
          <a:stretch>
            <a:fillRect/>
          </a:stretch>
        </p:blipFill>
        <p:spPr>
          <a:xfrm>
            <a:off x="705513" y="1566725"/>
            <a:ext cx="3562350" cy="2905125"/>
          </a:xfrm>
          <a:prstGeom prst="rect">
            <a:avLst/>
          </a:prstGeom>
        </p:spPr>
      </p:pic>
      <p:pic>
        <p:nvPicPr>
          <p:cNvPr id="13" name="Picture 12">
            <a:extLst>
              <a:ext uri="{FF2B5EF4-FFF2-40B4-BE49-F238E27FC236}">
                <a16:creationId xmlns:a16="http://schemas.microsoft.com/office/drawing/2014/main" id="{5DB13F53-51E9-5288-0AC6-3BE94C4942E0}"/>
              </a:ext>
            </a:extLst>
          </p:cNvPr>
          <p:cNvPicPr>
            <a:picLocks noChangeAspect="1"/>
          </p:cNvPicPr>
          <p:nvPr/>
        </p:nvPicPr>
        <p:blipFill>
          <a:blip r:embed="rId5"/>
          <a:stretch>
            <a:fillRect/>
          </a:stretch>
        </p:blipFill>
        <p:spPr>
          <a:xfrm>
            <a:off x="8778240" y="2157492"/>
            <a:ext cx="2395302" cy="2151929"/>
          </a:xfrm>
          <a:prstGeom prst="rect">
            <a:avLst/>
          </a:prstGeom>
        </p:spPr>
      </p:pic>
      <p:sp>
        <p:nvSpPr>
          <p:cNvPr id="15" name="TextBox 14">
            <a:extLst>
              <a:ext uri="{FF2B5EF4-FFF2-40B4-BE49-F238E27FC236}">
                <a16:creationId xmlns:a16="http://schemas.microsoft.com/office/drawing/2014/main" id="{FE5D4B10-F530-F573-344E-BC6EA5913E7F}"/>
              </a:ext>
            </a:extLst>
          </p:cNvPr>
          <p:cNvSpPr txBox="1"/>
          <p:nvPr/>
        </p:nvSpPr>
        <p:spPr>
          <a:xfrm>
            <a:off x="8778240" y="4408699"/>
            <a:ext cx="3140034" cy="338554"/>
          </a:xfrm>
          <a:prstGeom prst="rect">
            <a:avLst/>
          </a:prstGeom>
          <a:noFill/>
        </p:spPr>
        <p:txBody>
          <a:bodyPr wrap="square">
            <a:spAutoFit/>
          </a:bodyPr>
          <a:lstStyle/>
          <a:p>
            <a:r>
              <a:rPr lang="th-TH" sz="1600" dirty="0">
                <a:solidFill>
                  <a:srgbClr val="FF0000"/>
                </a:solidFill>
              </a:rPr>
              <a:t>แสดงจำนวนตัวอย่างของแต่ละกลุ่ม</a:t>
            </a:r>
            <a:endParaRPr lang="en-GB" sz="1600" dirty="0">
              <a:solidFill>
                <a:srgbClr val="FF0000"/>
              </a:solidFill>
            </a:endParaRPr>
          </a:p>
        </p:txBody>
      </p:sp>
    </p:spTree>
    <p:extLst>
      <p:ext uri="{BB962C8B-B14F-4D97-AF65-F5344CB8AC3E}">
        <p14:creationId xmlns:p14="http://schemas.microsoft.com/office/powerpoint/2010/main" val="9923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B64D-9160-5E1B-655E-05AB76C774A7}"/>
              </a:ext>
            </a:extLst>
          </p:cNvPr>
          <p:cNvSpPr>
            <a:spLocks noGrp="1"/>
          </p:cNvSpPr>
          <p:nvPr>
            <p:ph type="title"/>
          </p:nvPr>
        </p:nvSpPr>
        <p:spPr/>
        <p:txBody>
          <a:bodyPr/>
          <a:lstStyle/>
          <a:p>
            <a:r>
              <a:rPr lang="en-US" dirty="0"/>
              <a:t>KCA: Options</a:t>
            </a:r>
            <a:endParaRPr lang="en-GB" dirty="0"/>
          </a:p>
        </p:txBody>
      </p:sp>
      <p:sp>
        <p:nvSpPr>
          <p:cNvPr id="5" name="Slide Number Placeholder 4">
            <a:extLst>
              <a:ext uri="{FF2B5EF4-FFF2-40B4-BE49-F238E27FC236}">
                <a16:creationId xmlns:a16="http://schemas.microsoft.com/office/drawing/2014/main" id="{56865E92-CBA2-2BFD-3273-6B3B1A140B29}"/>
              </a:ext>
            </a:extLst>
          </p:cNvPr>
          <p:cNvSpPr>
            <a:spLocks noGrp="1"/>
          </p:cNvSpPr>
          <p:nvPr>
            <p:ph type="sldNum" sz="quarter" idx="12"/>
          </p:nvPr>
        </p:nvSpPr>
        <p:spPr/>
        <p:txBody>
          <a:bodyPr/>
          <a:lstStyle/>
          <a:p>
            <a:pPr rtl="0"/>
            <a:fld id="{401CF334-2D5C-4859-84A6-CA7E6E43FAEB}" type="slidenum">
              <a:rPr lang="en-GB" noProof="0" smtClean="0"/>
              <a:t>43</a:t>
            </a:fld>
            <a:endParaRPr lang="en-GB" noProof="0" dirty="0"/>
          </a:p>
        </p:txBody>
      </p:sp>
      <p:pic>
        <p:nvPicPr>
          <p:cNvPr id="12" name="Content Placeholder 11">
            <a:extLst>
              <a:ext uri="{FF2B5EF4-FFF2-40B4-BE49-F238E27FC236}">
                <a16:creationId xmlns:a16="http://schemas.microsoft.com/office/drawing/2014/main" id="{BE7B06F0-1285-320A-EB38-DC8970FF640A}"/>
              </a:ext>
            </a:extLst>
          </p:cNvPr>
          <p:cNvPicPr>
            <a:picLocks noGrp="1" noChangeAspect="1"/>
          </p:cNvPicPr>
          <p:nvPr>
            <p:ph idx="1"/>
          </p:nvPr>
        </p:nvPicPr>
        <p:blipFill>
          <a:blip r:embed="rId2"/>
          <a:stretch>
            <a:fillRect/>
          </a:stretch>
        </p:blipFill>
        <p:spPr>
          <a:xfrm>
            <a:off x="693434" y="1842128"/>
            <a:ext cx="4999756" cy="4324350"/>
          </a:xfrm>
          <a:prstGeom prst="rect">
            <a:avLst/>
          </a:prstGeom>
        </p:spPr>
      </p:pic>
      <p:sp>
        <p:nvSpPr>
          <p:cNvPr id="20" name="TextBox 19">
            <a:extLst>
              <a:ext uri="{FF2B5EF4-FFF2-40B4-BE49-F238E27FC236}">
                <a16:creationId xmlns:a16="http://schemas.microsoft.com/office/drawing/2014/main" id="{A4008DE1-AC40-9CA8-6262-A73EB1EC30DA}"/>
              </a:ext>
            </a:extLst>
          </p:cNvPr>
          <p:cNvSpPr txBox="1"/>
          <p:nvPr/>
        </p:nvSpPr>
        <p:spPr>
          <a:xfrm>
            <a:off x="5894547" y="1069848"/>
            <a:ext cx="6097772" cy="1405513"/>
          </a:xfrm>
          <a:prstGeom prst="rect">
            <a:avLst/>
          </a:prstGeom>
          <a:noFill/>
        </p:spPr>
        <p:txBody>
          <a:bodyPr wrap="square">
            <a:spAutoFit/>
          </a:bodyPr>
          <a:lstStyle/>
          <a:p>
            <a:pPr>
              <a:spcAft>
                <a:spcPts val="800"/>
              </a:spcAft>
            </a:pPr>
            <a:r>
              <a:rPr lang="en-GB" dirty="0">
                <a:latin typeface="Chulabhorn Likit Text Light" panose="00000400000000000000" pitchFamily="50" charset="-34"/>
                <a:cs typeface="Chulabhorn Likit Text Light" panose="00000400000000000000" pitchFamily="50" charset="-34"/>
              </a:rPr>
              <a:t>ANOVA table</a:t>
            </a:r>
          </a:p>
          <a:p>
            <a:pPr marL="285750" indent="-28575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ใช้ชี้วัดว่าตัวแปรใดมีผลมากที่สุดต่อการกำหนดกลุ่มที่กำหนดไว้</a:t>
            </a:r>
          </a:p>
          <a:p>
            <a:pPr marL="285750" indent="-285750">
              <a:spcAft>
                <a:spcPts val="800"/>
              </a:spcAft>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ตัวแปรที่มีค่า </a:t>
            </a:r>
            <a:r>
              <a:rPr lang="en-GB" dirty="0">
                <a:latin typeface="Chulabhorn Likit Text Light" panose="00000400000000000000" pitchFamily="50" charset="-34"/>
                <a:cs typeface="Chulabhorn Likit Text Light" panose="00000400000000000000" pitchFamily="50" charset="-34"/>
              </a:rPr>
              <a:t>F-stat </a:t>
            </a:r>
            <a:r>
              <a:rPr lang="th-TH" dirty="0">
                <a:latin typeface="Chulabhorn Likit Text Light" panose="00000400000000000000" pitchFamily="50" charset="-34"/>
                <a:cs typeface="Chulabhorn Likit Text Light" panose="00000400000000000000" pitchFamily="50" charset="-34"/>
              </a:rPr>
              <a:t>สูงสุด แสดงว่าเป็นตัวแปรที่ใช้แบ่งกลุ่มได้ดีที่สุด</a:t>
            </a:r>
          </a:p>
        </p:txBody>
      </p:sp>
      <p:grpSp>
        <p:nvGrpSpPr>
          <p:cNvPr id="25" name="Group 24">
            <a:extLst>
              <a:ext uri="{FF2B5EF4-FFF2-40B4-BE49-F238E27FC236}">
                <a16:creationId xmlns:a16="http://schemas.microsoft.com/office/drawing/2014/main" id="{02F0A523-1F5B-D0CE-5657-068D2568D570}"/>
              </a:ext>
            </a:extLst>
          </p:cNvPr>
          <p:cNvGrpSpPr/>
          <p:nvPr/>
        </p:nvGrpSpPr>
        <p:grpSpPr>
          <a:xfrm>
            <a:off x="5894547" y="2547135"/>
            <a:ext cx="6215937" cy="3324689"/>
            <a:chOff x="5894547" y="2547135"/>
            <a:chExt cx="6215937" cy="3324689"/>
          </a:xfrm>
        </p:grpSpPr>
        <p:pic>
          <p:nvPicPr>
            <p:cNvPr id="16" name="Picture 15">
              <a:extLst>
                <a:ext uri="{FF2B5EF4-FFF2-40B4-BE49-F238E27FC236}">
                  <a16:creationId xmlns:a16="http://schemas.microsoft.com/office/drawing/2014/main" id="{470DC3E6-B4FC-41BB-E001-8DDD9E8238AF}"/>
                </a:ext>
              </a:extLst>
            </p:cNvPr>
            <p:cNvPicPr>
              <a:picLocks noChangeAspect="1"/>
            </p:cNvPicPr>
            <p:nvPr/>
          </p:nvPicPr>
          <p:blipFill>
            <a:blip r:embed="rId3"/>
            <a:stretch>
              <a:fillRect/>
            </a:stretch>
          </p:blipFill>
          <p:spPr>
            <a:xfrm>
              <a:off x="5971218" y="2547135"/>
              <a:ext cx="5944430" cy="3324689"/>
            </a:xfrm>
            <a:prstGeom prst="rect">
              <a:avLst/>
            </a:prstGeom>
          </p:spPr>
        </p:pic>
        <p:sp>
          <p:nvSpPr>
            <p:cNvPr id="23" name="Rectangle 22">
              <a:extLst>
                <a:ext uri="{FF2B5EF4-FFF2-40B4-BE49-F238E27FC236}">
                  <a16:creationId xmlns:a16="http://schemas.microsoft.com/office/drawing/2014/main" id="{6BCA1988-89DB-280C-EFEB-0386984F1C7F}"/>
                </a:ext>
              </a:extLst>
            </p:cNvPr>
            <p:cNvSpPr/>
            <p:nvPr/>
          </p:nvSpPr>
          <p:spPr>
            <a:xfrm>
              <a:off x="5894547" y="3274828"/>
              <a:ext cx="6215937" cy="2339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a:extLst>
                <a:ext uri="{FF2B5EF4-FFF2-40B4-BE49-F238E27FC236}">
                  <a16:creationId xmlns:a16="http://schemas.microsoft.com/office/drawing/2014/main" id="{08E077EA-AB8B-8C51-FB8A-02B99A098EE1}"/>
                </a:ext>
              </a:extLst>
            </p:cNvPr>
            <p:cNvSpPr/>
            <p:nvPr/>
          </p:nvSpPr>
          <p:spPr>
            <a:xfrm>
              <a:off x="10526233" y="2987749"/>
              <a:ext cx="754911" cy="2169042"/>
            </a:xfrm>
            <a:prstGeom prst="rect">
              <a:avLst/>
            </a:prstGeom>
            <a:ln w="28575">
              <a:solidFill>
                <a:srgbClr val="FFC000"/>
              </a:solidFill>
              <a:miter lim="400000"/>
            </a:ln>
          </p:spPr>
          <p:txBody>
            <a:bodyPr lIns="0" tIns="0" rIns="0" bIns="0" anchor="ctr"/>
            <a:lstStyle/>
            <a:p>
              <a:pPr>
                <a:defRPr sz="3200">
                  <a:solidFill>
                    <a:srgbClr val="FFFFFF"/>
                  </a:solidFill>
                  <a:latin typeface="+mn-lt"/>
                  <a:ea typeface="+mn-ea"/>
                  <a:cs typeface="+mn-cs"/>
                  <a:sym typeface="Helvetica Neue Medium"/>
                </a:defRPr>
              </a:pPr>
              <a:endParaRPr/>
            </a:p>
          </p:txBody>
        </p:sp>
      </p:grpSp>
    </p:spTree>
    <p:extLst>
      <p:ext uri="{BB962C8B-B14F-4D97-AF65-F5344CB8AC3E}">
        <p14:creationId xmlns:p14="http://schemas.microsoft.com/office/powerpoint/2010/main" val="385268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0C5B-CCC4-BC57-864E-7FD433F51A83}"/>
              </a:ext>
            </a:extLst>
          </p:cNvPr>
          <p:cNvSpPr>
            <a:spLocks noGrp="1"/>
          </p:cNvSpPr>
          <p:nvPr>
            <p:ph type="title"/>
          </p:nvPr>
        </p:nvSpPr>
        <p:spPr/>
        <p:txBody>
          <a:bodyPr/>
          <a:lstStyle/>
          <a:p>
            <a:r>
              <a:rPr lang="en-US" dirty="0"/>
              <a:t>KCA: Save</a:t>
            </a:r>
            <a:endParaRPr lang="en-GB" dirty="0"/>
          </a:p>
        </p:txBody>
      </p:sp>
      <p:sp>
        <p:nvSpPr>
          <p:cNvPr id="5" name="Slide Number Placeholder 4">
            <a:extLst>
              <a:ext uri="{FF2B5EF4-FFF2-40B4-BE49-F238E27FC236}">
                <a16:creationId xmlns:a16="http://schemas.microsoft.com/office/drawing/2014/main" id="{558CE4D2-E82F-8A70-7563-6796256B1805}"/>
              </a:ext>
            </a:extLst>
          </p:cNvPr>
          <p:cNvSpPr>
            <a:spLocks noGrp="1"/>
          </p:cNvSpPr>
          <p:nvPr>
            <p:ph type="sldNum" sz="quarter" idx="12"/>
          </p:nvPr>
        </p:nvSpPr>
        <p:spPr/>
        <p:txBody>
          <a:bodyPr/>
          <a:lstStyle/>
          <a:p>
            <a:pPr rtl="0"/>
            <a:fld id="{401CF334-2D5C-4859-84A6-CA7E6E43FAEB}" type="slidenum">
              <a:rPr lang="en-GB" noProof="0" smtClean="0"/>
              <a:t>44</a:t>
            </a:fld>
            <a:endParaRPr lang="en-GB" noProof="0" dirty="0"/>
          </a:p>
        </p:txBody>
      </p:sp>
      <p:pic>
        <p:nvPicPr>
          <p:cNvPr id="9" name="Picture 8">
            <a:extLst>
              <a:ext uri="{FF2B5EF4-FFF2-40B4-BE49-F238E27FC236}">
                <a16:creationId xmlns:a16="http://schemas.microsoft.com/office/drawing/2014/main" id="{937123FF-3581-5DC5-10D1-818E3CD1A8B4}"/>
              </a:ext>
            </a:extLst>
          </p:cNvPr>
          <p:cNvPicPr>
            <a:picLocks noChangeAspect="1"/>
          </p:cNvPicPr>
          <p:nvPr/>
        </p:nvPicPr>
        <p:blipFill>
          <a:blip r:embed="rId2"/>
          <a:stretch>
            <a:fillRect/>
          </a:stretch>
        </p:blipFill>
        <p:spPr>
          <a:xfrm>
            <a:off x="2265565" y="2065255"/>
            <a:ext cx="9926435" cy="4391638"/>
          </a:xfrm>
          <a:prstGeom prst="rect">
            <a:avLst/>
          </a:prstGeom>
        </p:spPr>
      </p:pic>
      <p:pic>
        <p:nvPicPr>
          <p:cNvPr id="7" name="Picture 6">
            <a:extLst>
              <a:ext uri="{FF2B5EF4-FFF2-40B4-BE49-F238E27FC236}">
                <a16:creationId xmlns:a16="http://schemas.microsoft.com/office/drawing/2014/main" id="{C015D0E7-ED9F-3EBC-17CC-53C77DA73895}"/>
              </a:ext>
            </a:extLst>
          </p:cNvPr>
          <p:cNvPicPr>
            <a:picLocks noChangeAspect="1"/>
          </p:cNvPicPr>
          <p:nvPr/>
        </p:nvPicPr>
        <p:blipFill>
          <a:blip r:embed="rId3"/>
          <a:stretch>
            <a:fillRect/>
          </a:stretch>
        </p:blipFill>
        <p:spPr>
          <a:xfrm>
            <a:off x="300873" y="1656914"/>
            <a:ext cx="4398718" cy="3764874"/>
          </a:xfrm>
          <a:prstGeom prst="rect">
            <a:avLst/>
          </a:prstGeom>
        </p:spPr>
      </p:pic>
      <p:sp>
        <p:nvSpPr>
          <p:cNvPr id="10" name="Rectangle 9">
            <a:extLst>
              <a:ext uri="{FF2B5EF4-FFF2-40B4-BE49-F238E27FC236}">
                <a16:creationId xmlns:a16="http://schemas.microsoft.com/office/drawing/2014/main" id="{B93F909C-3996-9503-BFCB-147045AF2062}"/>
              </a:ext>
            </a:extLst>
          </p:cNvPr>
          <p:cNvSpPr/>
          <p:nvPr/>
        </p:nvSpPr>
        <p:spPr>
          <a:xfrm>
            <a:off x="2119988" y="5922335"/>
            <a:ext cx="9926435" cy="4803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C8D49A00-F420-8C3B-B4D2-E67B544E3A68}"/>
              </a:ext>
            </a:extLst>
          </p:cNvPr>
          <p:cNvSpPr/>
          <p:nvPr/>
        </p:nvSpPr>
        <p:spPr>
          <a:xfrm>
            <a:off x="1637413" y="5922335"/>
            <a:ext cx="336997" cy="480313"/>
          </a:xfrm>
          <a:prstGeom prst="rightArrow">
            <a:avLst>
              <a:gd name="adj1" fmla="val 72137"/>
              <a:gd name="adj2" fmla="val 5000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0DBF0E4-F5E1-9D93-4027-D4FB78EBFA46}"/>
              </a:ext>
            </a:extLst>
          </p:cNvPr>
          <p:cNvSpPr txBox="1"/>
          <p:nvPr/>
        </p:nvSpPr>
        <p:spPr>
          <a:xfrm>
            <a:off x="5194731" y="945921"/>
            <a:ext cx="6532962" cy="923330"/>
          </a:xfrm>
          <a:prstGeom prst="rect">
            <a:avLst/>
          </a:prstGeom>
          <a:noFill/>
        </p:spPr>
        <p:txBody>
          <a:bodyPr wrap="square" rtlCol="0">
            <a:spAutoFit/>
          </a:bodyPr>
          <a:lstStyle/>
          <a:p>
            <a:r>
              <a:rPr lang="th-TH" dirty="0">
                <a:latin typeface="Chulabhorn Likit Text Light" panose="00000400000000000000" pitchFamily="50" charset="-34"/>
                <a:cs typeface="Chulabhorn Likit Text Light" panose="00000400000000000000" pitchFamily="50" charset="-34"/>
              </a:rPr>
              <a:t>ได้ตัวแปร </a:t>
            </a:r>
            <a:r>
              <a:rPr lang="en-US" dirty="0">
                <a:latin typeface="Chulabhorn Likit Text Light" panose="00000400000000000000" pitchFamily="50" charset="-34"/>
                <a:cs typeface="Chulabhorn Likit Text Light" panose="00000400000000000000" pitchFamily="50" charset="-34"/>
              </a:rPr>
              <a:t>2 </a:t>
            </a:r>
            <a:r>
              <a:rPr lang="th-TH" dirty="0">
                <a:latin typeface="Chulabhorn Likit Text Light" panose="00000400000000000000" pitchFamily="50" charset="-34"/>
                <a:cs typeface="Chulabhorn Likit Text Light" panose="00000400000000000000" pitchFamily="50" charset="-34"/>
              </a:rPr>
              <a:t>ตัว </a:t>
            </a:r>
          </a:p>
          <a:p>
            <a:pPr marL="285750" indent="-285750">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QCL1 </a:t>
            </a:r>
            <a:r>
              <a:rPr lang="th-TH" dirty="0">
                <a:latin typeface="Chulabhorn Likit Text Light" panose="00000400000000000000" pitchFamily="50" charset="-34"/>
                <a:cs typeface="Chulabhorn Likit Text Light" panose="00000400000000000000" pitchFamily="50" charset="-34"/>
              </a:rPr>
              <a:t>ตัวแปรที่กำหนดว่าใครอยู่กลุ่มใคร</a:t>
            </a:r>
          </a:p>
          <a:p>
            <a:pPr marL="285750" indent="-285750">
              <a:buFont typeface="Arial" panose="020B0604020202020204" pitchFamily="34" charset="0"/>
              <a:buChar char="•"/>
            </a:pPr>
            <a:r>
              <a:rPr lang="en-US" dirty="0">
                <a:latin typeface="Chulabhorn Likit Text Light" panose="00000400000000000000" pitchFamily="50" charset="-34"/>
                <a:cs typeface="Chulabhorn Likit Text Light" panose="00000400000000000000" pitchFamily="50" charset="-34"/>
              </a:rPr>
              <a:t>QCL2 </a:t>
            </a:r>
            <a:r>
              <a:rPr lang="th-TH" dirty="0">
                <a:latin typeface="Chulabhorn Likit Text Light" panose="00000400000000000000" pitchFamily="50" charset="-34"/>
                <a:cs typeface="Chulabhorn Likit Text Light" panose="00000400000000000000" pitchFamily="50" charset="-34"/>
              </a:rPr>
              <a:t>ตัวแปรที่บอกระยะหว่างตัวแต่ละเคสจากคลัสเตอร์ </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167478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B7F5-CA4D-DFC9-BBD4-EE5DD5BDBD3A}"/>
              </a:ext>
            </a:extLst>
          </p:cNvPr>
          <p:cNvSpPr>
            <a:spLocks noGrp="1"/>
          </p:cNvSpPr>
          <p:nvPr>
            <p:ph type="title"/>
          </p:nvPr>
        </p:nvSpPr>
        <p:spPr/>
        <p:txBody>
          <a:bodyPr>
            <a:normAutofit/>
          </a:bodyPr>
          <a:lstStyle/>
          <a:p>
            <a:r>
              <a:rPr lang="en-GB" dirty="0"/>
              <a:t>Two-step cluster analysis</a:t>
            </a:r>
          </a:p>
        </p:txBody>
      </p:sp>
      <p:sp>
        <p:nvSpPr>
          <p:cNvPr id="3" name="Content Placeholder 2">
            <a:extLst>
              <a:ext uri="{FF2B5EF4-FFF2-40B4-BE49-F238E27FC236}">
                <a16:creationId xmlns:a16="http://schemas.microsoft.com/office/drawing/2014/main" id="{C80C028E-52CA-AC20-32C8-003E3CF79579}"/>
              </a:ext>
            </a:extLst>
          </p:cNvPr>
          <p:cNvSpPr>
            <a:spLocks noGrp="1"/>
          </p:cNvSpPr>
          <p:nvPr>
            <p:ph idx="1"/>
          </p:nvPr>
        </p:nvSpPr>
        <p:spPr>
          <a:xfrm>
            <a:off x="609600" y="1887386"/>
            <a:ext cx="5599814" cy="4811126"/>
          </a:xfrm>
        </p:spPr>
        <p:txBody>
          <a:bodyPr>
            <a:normAutofit/>
          </a:bodyPr>
          <a:lstStyle/>
          <a:p>
            <a:pPr>
              <a:lnSpc>
                <a:spcPct val="170000"/>
              </a:lnSpc>
            </a:pPr>
            <a:r>
              <a:rPr lang="en-US" sz="1600" dirty="0">
                <a:latin typeface="Chulabhorn Likit Text Light" panose="00000400000000000000" pitchFamily="50" charset="-34"/>
                <a:cs typeface="Chulabhorn Likit Text Light" panose="00000400000000000000" pitchFamily="50" charset="-34"/>
              </a:rPr>
              <a:t>analysis identifies groupings by running pre-clustering first and then by running hierarchical methods.  Because it uses a quick cluster algorithm upfront</a:t>
            </a:r>
            <a:r>
              <a:rPr lang="en-US" sz="1600" b="1" dirty="0">
                <a:solidFill>
                  <a:srgbClr val="FF0000"/>
                </a:solidFill>
                <a:latin typeface="Chulabhorn Likit Text Light" panose="00000400000000000000" pitchFamily="50" charset="-34"/>
                <a:cs typeface="Chulabhorn Likit Text Light" panose="00000400000000000000" pitchFamily="50" charset="-34"/>
              </a:rPr>
              <a:t>, it can handle large data sets </a:t>
            </a:r>
            <a:r>
              <a:rPr lang="en-US" sz="1600" dirty="0">
                <a:latin typeface="Chulabhorn Likit Text Light" panose="00000400000000000000" pitchFamily="50" charset="-34"/>
                <a:cs typeface="Chulabhorn Likit Text Light" panose="00000400000000000000" pitchFamily="50" charset="-34"/>
              </a:rPr>
              <a:t>that would take a long time to compute with hierarchical cluster methods.  In this respect, it is a combination of the previous two approaches.  </a:t>
            </a:r>
            <a:r>
              <a:rPr lang="en-US" sz="1600" b="1" dirty="0">
                <a:solidFill>
                  <a:srgbClr val="FF0000"/>
                </a:solidFill>
                <a:latin typeface="Chulabhorn Likit Text Light" panose="00000400000000000000" pitchFamily="50" charset="-34"/>
                <a:cs typeface="Chulabhorn Likit Text Light" panose="00000400000000000000" pitchFamily="50" charset="-34"/>
              </a:rPr>
              <a:t>Two-step clustering can handle scale and ordinal data in the same model</a:t>
            </a:r>
            <a:r>
              <a:rPr lang="en-US" sz="1600" dirty="0">
                <a:latin typeface="Chulabhorn Likit Text Light" panose="00000400000000000000" pitchFamily="50" charset="-34"/>
                <a:cs typeface="Chulabhorn Likit Text Light" panose="00000400000000000000" pitchFamily="50" charset="-34"/>
              </a:rPr>
              <a:t>, and it automatically selects the number of clusters.</a:t>
            </a:r>
          </a:p>
          <a:p>
            <a:pPr>
              <a:lnSpc>
                <a:spcPct val="170000"/>
              </a:lnSpc>
            </a:pPr>
            <a:endParaRPr lang="en-GB" sz="1600" dirty="0">
              <a:latin typeface="Chulabhorn Likit Text Light" panose="00000400000000000000" pitchFamily="50" charset="-34"/>
              <a:cs typeface="Chulabhorn Likit Text Light" panose="00000400000000000000" pitchFamily="50" charset="-34"/>
            </a:endParaRPr>
          </a:p>
        </p:txBody>
      </p:sp>
      <p:sp>
        <p:nvSpPr>
          <p:cNvPr id="5" name="Slide Number Placeholder 4">
            <a:extLst>
              <a:ext uri="{FF2B5EF4-FFF2-40B4-BE49-F238E27FC236}">
                <a16:creationId xmlns:a16="http://schemas.microsoft.com/office/drawing/2014/main" id="{E5C7E288-1653-8466-4890-8B503B008879}"/>
              </a:ext>
            </a:extLst>
          </p:cNvPr>
          <p:cNvSpPr>
            <a:spLocks noGrp="1"/>
          </p:cNvSpPr>
          <p:nvPr>
            <p:ph type="sldNum" sz="quarter" idx="12"/>
          </p:nvPr>
        </p:nvSpPr>
        <p:spPr/>
        <p:txBody>
          <a:bodyPr/>
          <a:lstStyle/>
          <a:p>
            <a:pPr rtl="0"/>
            <a:fld id="{401CF334-2D5C-4859-84A6-CA7E6E43FAEB}" type="slidenum">
              <a:rPr lang="en-GB" noProof="0" smtClean="0"/>
              <a:t>45</a:t>
            </a:fld>
            <a:endParaRPr lang="en-GB" noProof="0" dirty="0"/>
          </a:p>
        </p:txBody>
      </p:sp>
    </p:spTree>
    <p:extLst>
      <p:ext uri="{BB962C8B-B14F-4D97-AF65-F5344CB8AC3E}">
        <p14:creationId xmlns:p14="http://schemas.microsoft.com/office/powerpoint/2010/main" val="17071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706E-BCB8-C3EB-3E0B-17A03190C7C7}"/>
              </a:ext>
            </a:extLst>
          </p:cNvPr>
          <p:cNvSpPr>
            <a:spLocks noGrp="1"/>
          </p:cNvSpPr>
          <p:nvPr>
            <p:ph type="title"/>
          </p:nvPr>
        </p:nvSpPr>
        <p:spPr/>
        <p:txBody>
          <a:bodyPr/>
          <a:lstStyle/>
          <a:p>
            <a:r>
              <a:rPr lang="en-US" dirty="0"/>
              <a:t>Two-step output</a:t>
            </a:r>
            <a:endParaRPr lang="en-GB" dirty="0"/>
          </a:p>
        </p:txBody>
      </p:sp>
      <p:sp>
        <p:nvSpPr>
          <p:cNvPr id="5" name="Slide Number Placeholder 4">
            <a:extLst>
              <a:ext uri="{FF2B5EF4-FFF2-40B4-BE49-F238E27FC236}">
                <a16:creationId xmlns:a16="http://schemas.microsoft.com/office/drawing/2014/main" id="{0872F074-D86C-12BD-183A-D72B26CF51F0}"/>
              </a:ext>
            </a:extLst>
          </p:cNvPr>
          <p:cNvSpPr>
            <a:spLocks noGrp="1"/>
          </p:cNvSpPr>
          <p:nvPr>
            <p:ph type="sldNum" sz="quarter" idx="12"/>
          </p:nvPr>
        </p:nvSpPr>
        <p:spPr/>
        <p:txBody>
          <a:bodyPr/>
          <a:lstStyle/>
          <a:p>
            <a:pPr rtl="0"/>
            <a:fld id="{401CF334-2D5C-4859-84A6-CA7E6E43FAEB}" type="slidenum">
              <a:rPr lang="en-GB" noProof="0" smtClean="0"/>
              <a:t>46</a:t>
            </a:fld>
            <a:endParaRPr lang="en-GB" noProof="0" dirty="0"/>
          </a:p>
        </p:txBody>
      </p:sp>
      <p:pic>
        <p:nvPicPr>
          <p:cNvPr id="7" name="Content Placeholder 6">
            <a:extLst>
              <a:ext uri="{FF2B5EF4-FFF2-40B4-BE49-F238E27FC236}">
                <a16:creationId xmlns:a16="http://schemas.microsoft.com/office/drawing/2014/main" id="{7D4F5C61-429C-3AA4-F24C-EF9C75366F76}"/>
              </a:ext>
            </a:extLst>
          </p:cNvPr>
          <p:cNvPicPr>
            <a:picLocks noGrp="1" noChangeAspect="1"/>
          </p:cNvPicPr>
          <p:nvPr>
            <p:ph idx="1"/>
          </p:nvPr>
        </p:nvPicPr>
        <p:blipFill>
          <a:blip r:embed="rId2"/>
          <a:stretch>
            <a:fillRect/>
          </a:stretch>
        </p:blipFill>
        <p:spPr>
          <a:xfrm>
            <a:off x="609600" y="2004808"/>
            <a:ext cx="4109613" cy="4324350"/>
          </a:xfrm>
          <a:prstGeom prst="rect">
            <a:avLst/>
          </a:prstGeom>
        </p:spPr>
      </p:pic>
      <p:pic>
        <p:nvPicPr>
          <p:cNvPr id="8" name="Picture 7">
            <a:extLst>
              <a:ext uri="{FF2B5EF4-FFF2-40B4-BE49-F238E27FC236}">
                <a16:creationId xmlns:a16="http://schemas.microsoft.com/office/drawing/2014/main" id="{6DA92A2D-6CD0-4A45-E284-A161C7D10F65}"/>
              </a:ext>
            </a:extLst>
          </p:cNvPr>
          <p:cNvPicPr>
            <a:picLocks noChangeAspect="1"/>
          </p:cNvPicPr>
          <p:nvPr/>
        </p:nvPicPr>
        <p:blipFill>
          <a:blip r:embed="rId3"/>
          <a:stretch>
            <a:fillRect/>
          </a:stretch>
        </p:blipFill>
        <p:spPr>
          <a:xfrm>
            <a:off x="6096000" y="2249424"/>
            <a:ext cx="4648200" cy="3743325"/>
          </a:xfrm>
          <a:prstGeom prst="rect">
            <a:avLst/>
          </a:prstGeom>
        </p:spPr>
      </p:pic>
    </p:spTree>
    <p:extLst>
      <p:ext uri="{BB962C8B-B14F-4D97-AF65-F5344CB8AC3E}">
        <p14:creationId xmlns:p14="http://schemas.microsoft.com/office/powerpoint/2010/main" val="52351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AA2D-F25C-8F25-831B-4D13F3CA732B}"/>
              </a:ext>
            </a:extLst>
          </p:cNvPr>
          <p:cNvSpPr>
            <a:spLocks noGrp="1"/>
          </p:cNvSpPr>
          <p:nvPr>
            <p:ph type="title"/>
          </p:nvPr>
        </p:nvSpPr>
        <p:spPr/>
        <p:txBody>
          <a:bodyPr/>
          <a:lstStyle/>
          <a:p>
            <a:r>
              <a:rPr lang="en-US" dirty="0"/>
              <a:t>Create cluster membership variable</a:t>
            </a:r>
            <a:endParaRPr lang="en-GB" dirty="0"/>
          </a:p>
        </p:txBody>
      </p:sp>
      <p:sp>
        <p:nvSpPr>
          <p:cNvPr id="5" name="Slide Number Placeholder 4">
            <a:extLst>
              <a:ext uri="{FF2B5EF4-FFF2-40B4-BE49-F238E27FC236}">
                <a16:creationId xmlns:a16="http://schemas.microsoft.com/office/drawing/2014/main" id="{318E39B6-2ACC-A02D-32F4-A6C3777D67EB}"/>
              </a:ext>
            </a:extLst>
          </p:cNvPr>
          <p:cNvSpPr>
            <a:spLocks noGrp="1"/>
          </p:cNvSpPr>
          <p:nvPr>
            <p:ph type="sldNum" sz="quarter" idx="12"/>
          </p:nvPr>
        </p:nvSpPr>
        <p:spPr/>
        <p:txBody>
          <a:bodyPr/>
          <a:lstStyle/>
          <a:p>
            <a:pPr rtl="0"/>
            <a:fld id="{401CF334-2D5C-4859-84A6-CA7E6E43FAEB}" type="slidenum">
              <a:rPr lang="en-GB" noProof="0" smtClean="0"/>
              <a:t>47</a:t>
            </a:fld>
            <a:endParaRPr lang="en-GB" noProof="0" dirty="0"/>
          </a:p>
        </p:txBody>
      </p:sp>
      <p:pic>
        <p:nvPicPr>
          <p:cNvPr id="10" name="Content Placeholder 9">
            <a:extLst>
              <a:ext uri="{FF2B5EF4-FFF2-40B4-BE49-F238E27FC236}">
                <a16:creationId xmlns:a16="http://schemas.microsoft.com/office/drawing/2014/main" id="{C0337B61-7AA6-4622-3145-BD02C07C0635}"/>
              </a:ext>
            </a:extLst>
          </p:cNvPr>
          <p:cNvPicPr>
            <a:picLocks noGrp="1" noChangeAspect="1"/>
          </p:cNvPicPr>
          <p:nvPr>
            <p:ph idx="1"/>
          </p:nvPr>
        </p:nvPicPr>
        <p:blipFill>
          <a:blip r:embed="rId2"/>
          <a:stretch>
            <a:fillRect/>
          </a:stretch>
        </p:blipFill>
        <p:spPr>
          <a:xfrm>
            <a:off x="609600" y="1558240"/>
            <a:ext cx="4161167" cy="4324350"/>
          </a:xfrm>
          <a:prstGeom prst="rect">
            <a:avLst/>
          </a:prstGeom>
        </p:spPr>
      </p:pic>
      <p:sp>
        <p:nvSpPr>
          <p:cNvPr id="6" name="Arrow: Right 5">
            <a:extLst>
              <a:ext uri="{FF2B5EF4-FFF2-40B4-BE49-F238E27FC236}">
                <a16:creationId xmlns:a16="http://schemas.microsoft.com/office/drawing/2014/main" id="{E5FAB7E0-53B9-0E4D-4D91-586AF03A18CE}"/>
              </a:ext>
            </a:extLst>
          </p:cNvPr>
          <p:cNvSpPr/>
          <p:nvPr/>
        </p:nvSpPr>
        <p:spPr>
          <a:xfrm>
            <a:off x="92297" y="3902148"/>
            <a:ext cx="585090" cy="480313"/>
          </a:xfrm>
          <a:prstGeom prst="rightArrow">
            <a:avLst>
              <a:gd name="adj1" fmla="val 72137"/>
              <a:gd name="adj2" fmla="val 5315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8E0C9D6-B4E7-3DF3-02C0-63E98D463356}"/>
              </a:ext>
            </a:extLst>
          </p:cNvPr>
          <p:cNvSpPr/>
          <p:nvPr/>
        </p:nvSpPr>
        <p:spPr>
          <a:xfrm>
            <a:off x="762147" y="3938892"/>
            <a:ext cx="1743740" cy="4068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C8208D0-395C-3A5E-95FE-33FD256B45DD}"/>
              </a:ext>
            </a:extLst>
          </p:cNvPr>
          <p:cNvPicPr>
            <a:picLocks noChangeAspect="1"/>
          </p:cNvPicPr>
          <p:nvPr/>
        </p:nvPicPr>
        <p:blipFill>
          <a:blip r:embed="rId3"/>
          <a:stretch>
            <a:fillRect/>
          </a:stretch>
        </p:blipFill>
        <p:spPr>
          <a:xfrm>
            <a:off x="3696438" y="3492228"/>
            <a:ext cx="8385544" cy="3173274"/>
          </a:xfrm>
          <a:prstGeom prst="rect">
            <a:avLst/>
          </a:prstGeom>
        </p:spPr>
      </p:pic>
      <p:sp>
        <p:nvSpPr>
          <p:cNvPr id="11" name="Arrow: Right 10">
            <a:extLst>
              <a:ext uri="{FF2B5EF4-FFF2-40B4-BE49-F238E27FC236}">
                <a16:creationId xmlns:a16="http://schemas.microsoft.com/office/drawing/2014/main" id="{C63DF80A-5FD7-E252-9DD6-502512E66C31}"/>
              </a:ext>
            </a:extLst>
          </p:cNvPr>
          <p:cNvSpPr/>
          <p:nvPr/>
        </p:nvSpPr>
        <p:spPr>
          <a:xfrm>
            <a:off x="2808618" y="6319575"/>
            <a:ext cx="585090" cy="480313"/>
          </a:xfrm>
          <a:prstGeom prst="rightArrow">
            <a:avLst>
              <a:gd name="adj1" fmla="val 72137"/>
              <a:gd name="adj2" fmla="val 5315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42305E0-8AA2-6A7E-157D-4C45721BC867}"/>
              </a:ext>
            </a:extLst>
          </p:cNvPr>
          <p:cNvSpPr/>
          <p:nvPr/>
        </p:nvSpPr>
        <p:spPr>
          <a:xfrm>
            <a:off x="3572986" y="6453963"/>
            <a:ext cx="8009413" cy="2115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DD43E46-0726-4645-B5F8-9173673A0324}"/>
              </a:ext>
            </a:extLst>
          </p:cNvPr>
          <p:cNvPicPr>
            <a:picLocks noChangeAspect="1"/>
          </p:cNvPicPr>
          <p:nvPr/>
        </p:nvPicPr>
        <p:blipFill>
          <a:blip r:embed="rId4"/>
          <a:stretch>
            <a:fillRect/>
          </a:stretch>
        </p:blipFill>
        <p:spPr>
          <a:xfrm>
            <a:off x="6726686" y="1715648"/>
            <a:ext cx="4426867" cy="2147251"/>
          </a:xfrm>
          <a:prstGeom prst="rect">
            <a:avLst/>
          </a:prstGeom>
        </p:spPr>
      </p:pic>
      <p:sp>
        <p:nvSpPr>
          <p:cNvPr id="15" name="Arrow: Right 14">
            <a:extLst>
              <a:ext uri="{FF2B5EF4-FFF2-40B4-BE49-F238E27FC236}">
                <a16:creationId xmlns:a16="http://schemas.microsoft.com/office/drawing/2014/main" id="{69CC1F1D-BACB-FA7A-048D-8B4A343A3FC7}"/>
              </a:ext>
            </a:extLst>
          </p:cNvPr>
          <p:cNvSpPr/>
          <p:nvPr/>
        </p:nvSpPr>
        <p:spPr>
          <a:xfrm rot="5400000">
            <a:off x="10467606" y="1189806"/>
            <a:ext cx="585090" cy="480313"/>
          </a:xfrm>
          <a:prstGeom prst="rightArrow">
            <a:avLst>
              <a:gd name="adj1" fmla="val 72137"/>
              <a:gd name="adj2" fmla="val 5315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8E6B2BF-D238-3099-F21E-2CABB168AF28}"/>
              </a:ext>
            </a:extLst>
          </p:cNvPr>
          <p:cNvSpPr txBox="1"/>
          <p:nvPr/>
        </p:nvSpPr>
        <p:spPr>
          <a:xfrm>
            <a:off x="10200166" y="849595"/>
            <a:ext cx="1350335" cy="369332"/>
          </a:xfrm>
          <a:prstGeom prst="rect">
            <a:avLst/>
          </a:prstGeom>
          <a:noFill/>
        </p:spPr>
        <p:txBody>
          <a:bodyPr wrap="square" rtlCol="0">
            <a:spAutoFit/>
          </a:bodyPr>
          <a:lstStyle/>
          <a:p>
            <a:r>
              <a:rPr lang="en-US" dirty="0">
                <a:solidFill>
                  <a:srgbClr val="FF0000"/>
                </a:solidFill>
              </a:rPr>
              <a:t>Data view</a:t>
            </a:r>
            <a:endParaRPr lang="en-GB" dirty="0">
              <a:solidFill>
                <a:srgbClr val="FF0000"/>
              </a:solidFill>
            </a:endParaRPr>
          </a:p>
        </p:txBody>
      </p:sp>
      <p:sp>
        <p:nvSpPr>
          <p:cNvPr id="17" name="TextBox 16">
            <a:extLst>
              <a:ext uri="{FF2B5EF4-FFF2-40B4-BE49-F238E27FC236}">
                <a16:creationId xmlns:a16="http://schemas.microsoft.com/office/drawing/2014/main" id="{5EF1A53C-5368-4804-3701-C3DDC7AEDBB0}"/>
              </a:ext>
            </a:extLst>
          </p:cNvPr>
          <p:cNvSpPr txBox="1"/>
          <p:nvPr/>
        </p:nvSpPr>
        <p:spPr>
          <a:xfrm>
            <a:off x="478466" y="6436438"/>
            <a:ext cx="2178788" cy="369332"/>
          </a:xfrm>
          <a:prstGeom prst="rect">
            <a:avLst/>
          </a:prstGeom>
          <a:noFill/>
        </p:spPr>
        <p:txBody>
          <a:bodyPr wrap="square" rtlCol="0">
            <a:spAutoFit/>
          </a:bodyPr>
          <a:lstStyle/>
          <a:p>
            <a:pPr algn="r"/>
            <a:r>
              <a:rPr lang="en-US" dirty="0">
                <a:solidFill>
                  <a:srgbClr val="FF0000"/>
                </a:solidFill>
              </a:rPr>
              <a:t>Variable view</a:t>
            </a:r>
            <a:endParaRPr lang="en-GB" dirty="0">
              <a:solidFill>
                <a:srgbClr val="FF0000"/>
              </a:solidFill>
            </a:endParaRPr>
          </a:p>
        </p:txBody>
      </p:sp>
    </p:spTree>
    <p:extLst>
      <p:ext uri="{BB962C8B-B14F-4D97-AF65-F5344CB8AC3E}">
        <p14:creationId xmlns:p14="http://schemas.microsoft.com/office/powerpoint/2010/main" val="311642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4FF1-F675-E762-4942-E0FCD66BC695}"/>
              </a:ext>
            </a:extLst>
          </p:cNvPr>
          <p:cNvSpPr>
            <a:spLocks noGrp="1"/>
          </p:cNvSpPr>
          <p:nvPr>
            <p:ph type="title"/>
          </p:nvPr>
        </p:nvSpPr>
        <p:spPr/>
        <p:txBody>
          <a:bodyPr/>
          <a:lstStyle/>
          <a:p>
            <a:r>
              <a:rPr lang="en-US" dirty="0"/>
              <a:t>Two-step output </a:t>
            </a:r>
            <a:r>
              <a:rPr lang="th-TH" dirty="0"/>
              <a:t>เมื่อใส่ตัวแปรรวมกัน</a:t>
            </a:r>
            <a:endParaRPr lang="en-GB" dirty="0"/>
          </a:p>
        </p:txBody>
      </p:sp>
      <p:pic>
        <p:nvPicPr>
          <p:cNvPr id="7" name="Content Placeholder 6">
            <a:extLst>
              <a:ext uri="{FF2B5EF4-FFF2-40B4-BE49-F238E27FC236}">
                <a16:creationId xmlns:a16="http://schemas.microsoft.com/office/drawing/2014/main" id="{1383C44C-3DBD-C5B0-A8E5-9842CE7670A3}"/>
              </a:ext>
            </a:extLst>
          </p:cNvPr>
          <p:cNvPicPr>
            <a:picLocks noGrp="1" noChangeAspect="1"/>
          </p:cNvPicPr>
          <p:nvPr>
            <p:ph idx="1"/>
          </p:nvPr>
        </p:nvPicPr>
        <p:blipFill>
          <a:blip r:embed="rId2"/>
          <a:stretch>
            <a:fillRect/>
          </a:stretch>
        </p:blipFill>
        <p:spPr>
          <a:xfrm>
            <a:off x="762309" y="2004808"/>
            <a:ext cx="4117725" cy="4324350"/>
          </a:xfrm>
        </p:spPr>
      </p:pic>
      <p:sp>
        <p:nvSpPr>
          <p:cNvPr id="5" name="Slide Number Placeholder 4">
            <a:extLst>
              <a:ext uri="{FF2B5EF4-FFF2-40B4-BE49-F238E27FC236}">
                <a16:creationId xmlns:a16="http://schemas.microsoft.com/office/drawing/2014/main" id="{2E84B8A7-E802-CA0A-426C-4B6AFD01D265}"/>
              </a:ext>
            </a:extLst>
          </p:cNvPr>
          <p:cNvSpPr>
            <a:spLocks noGrp="1"/>
          </p:cNvSpPr>
          <p:nvPr>
            <p:ph type="sldNum" sz="quarter" idx="12"/>
          </p:nvPr>
        </p:nvSpPr>
        <p:spPr/>
        <p:txBody>
          <a:bodyPr/>
          <a:lstStyle/>
          <a:p>
            <a:pPr rtl="0"/>
            <a:fld id="{401CF334-2D5C-4859-84A6-CA7E6E43FAEB}" type="slidenum">
              <a:rPr lang="en-GB" noProof="0" smtClean="0"/>
              <a:t>48</a:t>
            </a:fld>
            <a:endParaRPr lang="en-GB" noProof="0" dirty="0"/>
          </a:p>
        </p:txBody>
      </p:sp>
      <p:pic>
        <p:nvPicPr>
          <p:cNvPr id="9" name="Picture 8">
            <a:extLst>
              <a:ext uri="{FF2B5EF4-FFF2-40B4-BE49-F238E27FC236}">
                <a16:creationId xmlns:a16="http://schemas.microsoft.com/office/drawing/2014/main" id="{1BEC2EFB-4928-2CCB-78EB-D0DEECFEF089}"/>
              </a:ext>
            </a:extLst>
          </p:cNvPr>
          <p:cNvPicPr>
            <a:picLocks noChangeAspect="1"/>
          </p:cNvPicPr>
          <p:nvPr/>
        </p:nvPicPr>
        <p:blipFill>
          <a:blip r:embed="rId3"/>
          <a:stretch>
            <a:fillRect/>
          </a:stretch>
        </p:blipFill>
        <p:spPr>
          <a:xfrm>
            <a:off x="6251448" y="2249424"/>
            <a:ext cx="4648200" cy="3743325"/>
          </a:xfrm>
          <a:prstGeom prst="rect">
            <a:avLst/>
          </a:prstGeom>
        </p:spPr>
      </p:pic>
    </p:spTree>
    <p:extLst>
      <p:ext uri="{BB962C8B-B14F-4D97-AF65-F5344CB8AC3E}">
        <p14:creationId xmlns:p14="http://schemas.microsoft.com/office/powerpoint/2010/main" val="416085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468C-1FFC-45B0-6AD0-1EAA24AB64AF}"/>
              </a:ext>
            </a:extLst>
          </p:cNvPr>
          <p:cNvSpPr>
            <a:spLocks noGrp="1"/>
          </p:cNvSpPr>
          <p:nvPr>
            <p:ph type="title"/>
          </p:nvPr>
        </p:nvSpPr>
        <p:spPr/>
        <p:txBody>
          <a:bodyPr>
            <a:normAutofit fontScale="90000"/>
          </a:bodyPr>
          <a:lstStyle/>
          <a:p>
            <a:pPr algn="ctr"/>
            <a:r>
              <a:rPr lang="th-TH" dirty="0"/>
              <a:t>การจัดกลุ่มจะมีความแตกต่างกันเมื่อใส่ตัวแปรต่างกัน</a:t>
            </a:r>
            <a:endParaRPr lang="en-GB" dirty="0"/>
          </a:p>
        </p:txBody>
      </p:sp>
      <p:pic>
        <p:nvPicPr>
          <p:cNvPr id="7" name="Content Placeholder 6">
            <a:extLst>
              <a:ext uri="{FF2B5EF4-FFF2-40B4-BE49-F238E27FC236}">
                <a16:creationId xmlns:a16="http://schemas.microsoft.com/office/drawing/2014/main" id="{31E97094-6297-003A-FFFF-F8C1A154A6A5}"/>
              </a:ext>
            </a:extLst>
          </p:cNvPr>
          <p:cNvPicPr>
            <a:picLocks noGrp="1" noChangeAspect="1"/>
          </p:cNvPicPr>
          <p:nvPr>
            <p:ph idx="1"/>
          </p:nvPr>
        </p:nvPicPr>
        <p:blipFill>
          <a:blip r:embed="rId2"/>
          <a:stretch>
            <a:fillRect/>
          </a:stretch>
        </p:blipFill>
        <p:spPr>
          <a:xfrm>
            <a:off x="609600" y="1921001"/>
            <a:ext cx="10972800" cy="4793173"/>
          </a:xfrm>
        </p:spPr>
      </p:pic>
      <p:sp>
        <p:nvSpPr>
          <p:cNvPr id="5" name="Slide Number Placeholder 4">
            <a:extLst>
              <a:ext uri="{FF2B5EF4-FFF2-40B4-BE49-F238E27FC236}">
                <a16:creationId xmlns:a16="http://schemas.microsoft.com/office/drawing/2014/main" id="{BA0287F9-C90D-045C-7168-322DD01F45D4}"/>
              </a:ext>
            </a:extLst>
          </p:cNvPr>
          <p:cNvSpPr>
            <a:spLocks noGrp="1"/>
          </p:cNvSpPr>
          <p:nvPr>
            <p:ph type="sldNum" sz="quarter" idx="12"/>
          </p:nvPr>
        </p:nvSpPr>
        <p:spPr/>
        <p:txBody>
          <a:bodyPr/>
          <a:lstStyle/>
          <a:p>
            <a:pPr rtl="0"/>
            <a:fld id="{401CF334-2D5C-4859-84A6-CA7E6E43FAEB}" type="slidenum">
              <a:rPr lang="en-GB" noProof="0" smtClean="0"/>
              <a:t>49</a:t>
            </a:fld>
            <a:endParaRPr lang="en-GB" noProof="0" dirty="0"/>
          </a:p>
        </p:txBody>
      </p:sp>
    </p:spTree>
    <p:extLst>
      <p:ext uri="{BB962C8B-B14F-4D97-AF65-F5344CB8AC3E}">
        <p14:creationId xmlns:p14="http://schemas.microsoft.com/office/powerpoint/2010/main" val="33713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DCB4-ABF2-9395-17FB-AF9FC522E243}"/>
              </a:ext>
            </a:extLst>
          </p:cNvPr>
          <p:cNvSpPr>
            <a:spLocks noGrp="1"/>
          </p:cNvSpPr>
          <p:nvPr>
            <p:ph type="title"/>
          </p:nvPr>
        </p:nvSpPr>
        <p:spPr/>
        <p:txBody>
          <a:bodyPr/>
          <a:lstStyle/>
          <a:p>
            <a:r>
              <a:rPr lang="th-TH" dirty="0"/>
              <a:t>ขนาดตัวอย่างที่เหมาะสมในการวิเคราะห์</a:t>
            </a:r>
            <a:endParaRPr lang="en-GB" noProof="0" dirty="0"/>
          </a:p>
        </p:txBody>
      </p:sp>
      <p:sp>
        <p:nvSpPr>
          <p:cNvPr id="3" name="Content Placeholder 2">
            <a:extLst>
              <a:ext uri="{FF2B5EF4-FFF2-40B4-BE49-F238E27FC236}">
                <a16:creationId xmlns:a16="http://schemas.microsoft.com/office/drawing/2014/main" id="{D0BDC675-3226-3F78-63EC-D2C7BE3270C8}"/>
              </a:ext>
            </a:extLst>
          </p:cNvPr>
          <p:cNvSpPr>
            <a:spLocks noGrp="1"/>
          </p:cNvSpPr>
          <p:nvPr>
            <p:ph idx="1"/>
          </p:nvPr>
        </p:nvSpPr>
        <p:spPr>
          <a:xfrm>
            <a:off x="535172" y="1933076"/>
            <a:ext cx="6556744" cy="4325112"/>
          </a:xfrm>
        </p:spPr>
        <p:txBody>
          <a:bodyPr>
            <a:normAutofit/>
          </a:bodyPr>
          <a:lstStyle/>
          <a:p>
            <a:pPr marL="624078" indent="-514350">
              <a:lnSpc>
                <a:spcPct val="150000"/>
              </a:lnSpc>
              <a:buFont typeface="+mj-lt"/>
              <a:buAutoNum type="arabicPeriod"/>
            </a:pPr>
            <a:r>
              <a:rPr lang="th-TH" sz="2000" noProof="0" dirty="0"/>
              <a:t>อัตราส่วนขั้นต่ำของตัวแปรสำหรับ </a:t>
            </a:r>
            <a:r>
              <a:rPr lang="en-US" sz="2000" noProof="0" dirty="0"/>
              <a:t>EFA </a:t>
            </a:r>
            <a:r>
              <a:rPr lang="th-TH" sz="2000" noProof="0" dirty="0"/>
              <a:t>คือ </a:t>
            </a:r>
            <a:r>
              <a:rPr lang="en-US" sz="2000" noProof="0" dirty="0"/>
              <a:t>1:5 </a:t>
            </a:r>
            <a:r>
              <a:rPr lang="th-TH" sz="2000" noProof="0" dirty="0"/>
              <a:t>(</a:t>
            </a:r>
            <a:r>
              <a:rPr lang="en-US" sz="2000" noProof="0" dirty="0"/>
              <a:t>1 </a:t>
            </a:r>
            <a:r>
              <a:rPr lang="th-TH" sz="2000" noProof="0" dirty="0"/>
              <a:t>ตัวแปร ต่อจำนวนตัวอย่าง </a:t>
            </a:r>
            <a:r>
              <a:rPr lang="en-US" sz="2000" noProof="0" dirty="0"/>
              <a:t>5 observations</a:t>
            </a:r>
            <a:endParaRPr lang="th-TH" sz="2000" noProof="0" dirty="0"/>
          </a:p>
          <a:p>
            <a:pPr marL="916686" lvl="1" indent="-514350">
              <a:lnSpc>
                <a:spcPct val="150000"/>
              </a:lnSpc>
            </a:pPr>
            <a:r>
              <a:rPr lang="en-US" sz="1800" noProof="0" dirty="0"/>
              <a:t>Ex. 20 </a:t>
            </a:r>
            <a:r>
              <a:rPr lang="th-TH" sz="1800" dirty="0"/>
              <a:t>ตัวแปร ควรมมีตัวอย่าง </a:t>
            </a:r>
            <a:r>
              <a:rPr lang="en-US" sz="1800" noProof="0" dirty="0"/>
              <a:t>≥ 100 observations</a:t>
            </a:r>
          </a:p>
          <a:p>
            <a:pPr marL="624078" indent="-514350">
              <a:lnSpc>
                <a:spcPct val="150000"/>
              </a:lnSpc>
              <a:buFont typeface="+mj-lt"/>
              <a:buAutoNum type="arabicPeriod"/>
            </a:pPr>
            <a:r>
              <a:rPr lang="en-US" sz="2000" noProof="0" dirty="0"/>
              <a:t>Ideal condition ratio is 1:20.</a:t>
            </a:r>
          </a:p>
          <a:p>
            <a:pPr marL="624078" indent="-514350">
              <a:lnSpc>
                <a:spcPct val="150000"/>
              </a:lnSpc>
              <a:buFont typeface="+mj-lt"/>
              <a:buAutoNum type="arabicPeriod"/>
            </a:pPr>
            <a:r>
              <a:rPr lang="th-TH" sz="2000" dirty="0"/>
              <a:t>จำนวนตัวอย่างต้องมากกว่าจำนวนตัวแปรที่วิเคราะห์</a:t>
            </a:r>
            <a:endParaRPr lang="en-US" sz="2000" noProof="0" dirty="0"/>
          </a:p>
          <a:p>
            <a:pPr marL="624078" indent="-514350">
              <a:lnSpc>
                <a:spcPct val="150000"/>
              </a:lnSpc>
              <a:buFont typeface="+mj-lt"/>
              <a:buAutoNum type="arabicPeriod"/>
            </a:pPr>
            <a:r>
              <a:rPr lang="th-TH" sz="2000" noProof="0" dirty="0"/>
              <a:t>ขนาดตัวอย่างไม่ควรน้อยกว่า </a:t>
            </a:r>
            <a:r>
              <a:rPr lang="en-US" sz="2000" noProof="0" dirty="0"/>
              <a:t>50 </a:t>
            </a:r>
            <a:r>
              <a:rPr lang="th-TH" sz="2000" noProof="0" dirty="0"/>
              <a:t>ตัวอย่าง</a:t>
            </a:r>
            <a:endParaRPr lang="en-GB" sz="2000" noProof="0" dirty="0"/>
          </a:p>
        </p:txBody>
      </p:sp>
      <p:sp>
        <p:nvSpPr>
          <p:cNvPr id="5" name="Slide Number Placeholder 4">
            <a:extLst>
              <a:ext uri="{FF2B5EF4-FFF2-40B4-BE49-F238E27FC236}">
                <a16:creationId xmlns:a16="http://schemas.microsoft.com/office/drawing/2014/main" id="{09DFF994-09EA-1BBE-DDB3-D30236D45E74}"/>
              </a:ext>
            </a:extLst>
          </p:cNvPr>
          <p:cNvSpPr>
            <a:spLocks noGrp="1"/>
          </p:cNvSpPr>
          <p:nvPr>
            <p:ph type="sldNum" sz="quarter" idx="12"/>
          </p:nvPr>
        </p:nvSpPr>
        <p:spPr/>
        <p:txBody>
          <a:bodyPr/>
          <a:lstStyle/>
          <a:p>
            <a:pPr rtl="0"/>
            <a:fld id="{401CF334-2D5C-4859-84A6-CA7E6E43FAEB}" type="slidenum">
              <a:rPr lang="en-GB" noProof="0" smtClean="0"/>
              <a:t>5</a:t>
            </a:fld>
            <a:endParaRPr lang="en-GB" noProof="0" dirty="0"/>
          </a:p>
        </p:txBody>
      </p:sp>
      <p:sp>
        <p:nvSpPr>
          <p:cNvPr id="7" name="TextBox 6">
            <a:extLst>
              <a:ext uri="{FF2B5EF4-FFF2-40B4-BE49-F238E27FC236}">
                <a16:creationId xmlns:a16="http://schemas.microsoft.com/office/drawing/2014/main" id="{9DCDB68B-CA0F-C2A8-9866-94458BBCC719}"/>
              </a:ext>
            </a:extLst>
          </p:cNvPr>
          <p:cNvSpPr txBox="1"/>
          <p:nvPr/>
        </p:nvSpPr>
        <p:spPr>
          <a:xfrm>
            <a:off x="9213821" y="6293078"/>
            <a:ext cx="2978179" cy="369332"/>
          </a:xfrm>
          <a:prstGeom prst="rect">
            <a:avLst/>
          </a:prstGeom>
          <a:noFill/>
        </p:spPr>
        <p:txBody>
          <a:bodyPr wrap="square">
            <a:spAutoFit/>
          </a:bodyPr>
          <a:lstStyle/>
          <a:p>
            <a:r>
              <a:rPr lang="fr-FR" dirty="0"/>
              <a:t>Source: </a:t>
            </a:r>
            <a:r>
              <a:rPr lang="fr-FR" dirty="0" err="1"/>
              <a:t>Hair</a:t>
            </a:r>
            <a:r>
              <a:rPr lang="fr-FR" dirty="0"/>
              <a:t> et al. (2014)</a:t>
            </a:r>
          </a:p>
        </p:txBody>
      </p:sp>
      <p:graphicFrame>
        <p:nvGraphicFramePr>
          <p:cNvPr id="8" name="Table">
            <a:extLst>
              <a:ext uri="{FF2B5EF4-FFF2-40B4-BE49-F238E27FC236}">
                <a16:creationId xmlns:a16="http://schemas.microsoft.com/office/drawing/2014/main" id="{C1011F4B-56DF-C825-EF0A-9BA1C6E5F06E}"/>
              </a:ext>
            </a:extLst>
          </p:cNvPr>
          <p:cNvGraphicFramePr/>
          <p:nvPr>
            <p:extLst>
              <p:ext uri="{D42A27DB-BD31-4B8C-83A1-F6EECF244321}">
                <p14:modId xmlns:p14="http://schemas.microsoft.com/office/powerpoint/2010/main" val="736455494"/>
              </p:ext>
            </p:extLst>
          </p:nvPr>
        </p:nvGraphicFramePr>
        <p:xfrm>
          <a:off x="7091916" y="1657451"/>
          <a:ext cx="4843892" cy="4425221"/>
        </p:xfrm>
        <a:graphic>
          <a:graphicData uri="http://schemas.openxmlformats.org/drawingml/2006/table">
            <a:tbl>
              <a:tblPr firstRow="1" bandRow="1">
                <a:tableStyleId>{7DF18680-E054-41AD-8BC1-D1AEF772440D}</a:tableStyleId>
              </a:tblPr>
              <a:tblGrid>
                <a:gridCol w="2421946">
                  <a:extLst>
                    <a:ext uri="{9D8B030D-6E8A-4147-A177-3AD203B41FA5}">
                      <a16:colId xmlns:a16="http://schemas.microsoft.com/office/drawing/2014/main" val="20000"/>
                    </a:ext>
                  </a:extLst>
                </a:gridCol>
                <a:gridCol w="2421946">
                  <a:extLst>
                    <a:ext uri="{9D8B030D-6E8A-4147-A177-3AD203B41FA5}">
                      <a16:colId xmlns:a16="http://schemas.microsoft.com/office/drawing/2014/main" val="20001"/>
                    </a:ext>
                  </a:extLst>
                </a:gridCol>
              </a:tblGrid>
              <a:tr h="666021">
                <a:tc>
                  <a:txBody>
                    <a:bodyPr/>
                    <a:lstStyle/>
                    <a:p>
                      <a:pPr algn="ctr" defTabSz="914400">
                        <a:defRPr sz="1800" b="0">
                          <a:solidFill>
                            <a:srgbClr val="000000"/>
                          </a:solidFill>
                        </a:defRPr>
                      </a:pPr>
                      <a:r>
                        <a:rPr sz="1800" b="1" dirty="0">
                          <a:solidFill>
                            <a:srgbClr val="FFFFFF"/>
                          </a:solidFill>
                          <a:latin typeface="Chulabhorn Likit Text Light" panose="00000400000000000000" pitchFamily="50" charset="-34"/>
                          <a:cs typeface="Chulabhorn Likit Text Light" panose="00000400000000000000" pitchFamily="50" charset="-34"/>
                          <a:sym typeface="Helvetica Neue"/>
                        </a:rPr>
                        <a:t>Sample size</a:t>
                      </a:r>
                    </a:p>
                  </a:txBody>
                  <a:tcPr marL="50800" marR="50800" marT="50800" marB="50800" anchor="ctr" horzOverflow="overflow"/>
                </a:tc>
                <a:tc>
                  <a:txBody>
                    <a:bodyPr/>
                    <a:lstStyle/>
                    <a:p>
                      <a:pPr algn="ctr" defTabSz="914400">
                        <a:defRPr sz="1800" b="0">
                          <a:solidFill>
                            <a:srgbClr val="000000"/>
                          </a:solidFill>
                        </a:defRPr>
                      </a:pPr>
                      <a:r>
                        <a:rPr sz="1800" b="1">
                          <a:solidFill>
                            <a:srgbClr val="FFFFFF"/>
                          </a:solidFill>
                          <a:latin typeface="Chulabhorn Likit Text Light" panose="00000400000000000000" pitchFamily="50" charset="-34"/>
                          <a:cs typeface="Chulabhorn Likit Text Light" panose="00000400000000000000" pitchFamily="50" charset="-34"/>
                          <a:sym typeface="Helvetica Neue"/>
                        </a:rPr>
                        <a:t>Sufficient factor loading</a:t>
                      </a:r>
                    </a:p>
                  </a:txBody>
                  <a:tcPr marL="50800" marR="50800" marT="50800" marB="50800" anchor="ctr" horzOverflow="overflow"/>
                </a:tc>
                <a:extLst>
                  <a:ext uri="{0D108BD9-81ED-4DB2-BD59-A6C34878D82A}">
                    <a16:rowId xmlns:a16="http://schemas.microsoft.com/office/drawing/2014/main" val="10000"/>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50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0.75</a:t>
                      </a:r>
                    </a:p>
                  </a:txBody>
                  <a:tcPr marL="50800" marR="50800" marT="50800" marB="50800" anchor="ctr" horzOverflow="overflow"/>
                </a:tc>
                <a:extLst>
                  <a:ext uri="{0D108BD9-81ED-4DB2-BD59-A6C34878D82A}">
                    <a16:rowId xmlns:a16="http://schemas.microsoft.com/office/drawing/2014/main" val="10001"/>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60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0.70</a:t>
                      </a:r>
                    </a:p>
                  </a:txBody>
                  <a:tcPr marL="50800" marR="50800" marT="50800" marB="50800" anchor="ctr" horzOverflow="overflow"/>
                </a:tc>
                <a:extLst>
                  <a:ext uri="{0D108BD9-81ED-4DB2-BD59-A6C34878D82A}">
                    <a16:rowId xmlns:a16="http://schemas.microsoft.com/office/drawing/2014/main" val="10002"/>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70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0.65</a:t>
                      </a:r>
                    </a:p>
                  </a:txBody>
                  <a:tcPr marL="50800" marR="50800" marT="50800" marB="50800" anchor="ctr" horzOverflow="overflow"/>
                </a:tc>
                <a:extLst>
                  <a:ext uri="{0D108BD9-81ED-4DB2-BD59-A6C34878D82A}">
                    <a16:rowId xmlns:a16="http://schemas.microsoft.com/office/drawing/2014/main" val="10003"/>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85</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0.60</a:t>
                      </a:r>
                    </a:p>
                  </a:txBody>
                  <a:tcPr marL="50800" marR="50800" marT="50800" marB="50800" anchor="ctr" horzOverflow="overflow"/>
                </a:tc>
                <a:extLst>
                  <a:ext uri="{0D108BD9-81ED-4DB2-BD59-A6C34878D82A}">
                    <a16:rowId xmlns:a16="http://schemas.microsoft.com/office/drawing/2014/main" val="10004"/>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100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0.55</a:t>
                      </a:r>
                    </a:p>
                  </a:txBody>
                  <a:tcPr marL="50800" marR="50800" marT="50800" marB="50800" anchor="ctr" horzOverflow="overflow"/>
                </a:tc>
                <a:extLst>
                  <a:ext uri="{0D108BD9-81ED-4DB2-BD59-A6C34878D82A}">
                    <a16:rowId xmlns:a16="http://schemas.microsoft.com/office/drawing/2014/main" val="10005"/>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120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0.50</a:t>
                      </a:r>
                    </a:p>
                  </a:txBody>
                  <a:tcPr marL="50800" marR="50800" marT="50800" marB="50800" anchor="ctr" horzOverflow="overflow"/>
                </a:tc>
                <a:extLst>
                  <a:ext uri="{0D108BD9-81ED-4DB2-BD59-A6C34878D82A}">
                    <a16:rowId xmlns:a16="http://schemas.microsoft.com/office/drawing/2014/main" val="10006"/>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150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0.45</a:t>
                      </a:r>
                    </a:p>
                  </a:txBody>
                  <a:tcPr marL="50800" marR="50800" marT="50800" marB="50800" anchor="ctr" horzOverflow="overflow"/>
                </a:tc>
                <a:extLst>
                  <a:ext uri="{0D108BD9-81ED-4DB2-BD59-A6C34878D82A}">
                    <a16:rowId xmlns:a16="http://schemas.microsoft.com/office/drawing/2014/main" val="10007"/>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200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0.40</a:t>
                      </a:r>
                    </a:p>
                  </a:txBody>
                  <a:tcPr marL="50800" marR="50800" marT="50800" marB="50800" anchor="ctr" horzOverflow="overflow"/>
                </a:tc>
                <a:extLst>
                  <a:ext uri="{0D108BD9-81ED-4DB2-BD59-A6C34878D82A}">
                    <a16:rowId xmlns:a16="http://schemas.microsoft.com/office/drawing/2014/main" val="10008"/>
                  </a:ext>
                </a:extLst>
              </a:tr>
              <a:tr h="372827">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250</a:t>
                      </a:r>
                    </a:p>
                  </a:txBody>
                  <a:tcPr marL="50800" marR="50800" marT="50800" marB="50800" anchor="ctr" horzOverflow="overflow"/>
                </a:tc>
                <a:tc>
                  <a:txBody>
                    <a:bodyPr/>
                    <a:lstStyle/>
                    <a:p>
                      <a:pPr algn="ctr" defTabSz="914400">
                        <a:defRPr sz="1800"/>
                      </a:pPr>
                      <a:r>
                        <a:rPr sz="1800">
                          <a:latin typeface="Chulabhorn Likit Text Light" panose="00000400000000000000" pitchFamily="50" charset="-34"/>
                          <a:cs typeface="Chulabhorn Likit Text Light" panose="00000400000000000000" pitchFamily="50" charset="-34"/>
                          <a:sym typeface="Helvetica Neue"/>
                        </a:rPr>
                        <a:t>0.35</a:t>
                      </a:r>
                    </a:p>
                  </a:txBody>
                  <a:tcPr marL="50800" marR="50800" marT="50800" marB="50800" anchor="ctr" horzOverflow="overflow"/>
                </a:tc>
                <a:extLst>
                  <a:ext uri="{0D108BD9-81ED-4DB2-BD59-A6C34878D82A}">
                    <a16:rowId xmlns:a16="http://schemas.microsoft.com/office/drawing/2014/main" val="10009"/>
                  </a:ext>
                </a:extLst>
              </a:tr>
              <a:tr h="372827">
                <a:tc>
                  <a:txBody>
                    <a:bodyPr/>
                    <a:lstStyle/>
                    <a:p>
                      <a:pPr algn="ctr" defTabSz="914400">
                        <a:defRPr sz="1800"/>
                      </a:pPr>
                      <a:r>
                        <a:rPr sz="1800" dirty="0">
                          <a:latin typeface="Chulabhorn Likit Text Light" panose="00000400000000000000" pitchFamily="50" charset="-34"/>
                          <a:cs typeface="Chulabhorn Likit Text Light" panose="00000400000000000000" pitchFamily="50" charset="-34"/>
                          <a:sym typeface="Helvetica Neue"/>
                        </a:rPr>
                        <a:t>350</a:t>
                      </a:r>
                    </a:p>
                  </a:txBody>
                  <a:tcPr marL="50800" marR="50800" marT="50800" marB="50800" anchor="ctr" horzOverflow="overflow"/>
                </a:tc>
                <a:tc>
                  <a:txBody>
                    <a:bodyPr/>
                    <a:lstStyle/>
                    <a:p>
                      <a:pPr algn="ctr" defTabSz="914400">
                        <a:defRPr sz="1800"/>
                      </a:pPr>
                      <a:r>
                        <a:rPr sz="1800" dirty="0">
                          <a:latin typeface="Chulabhorn Likit Text Light" panose="00000400000000000000" pitchFamily="50" charset="-34"/>
                          <a:cs typeface="Chulabhorn Likit Text Light" panose="00000400000000000000" pitchFamily="50" charset="-34"/>
                          <a:sym typeface="Helvetica Neue"/>
                        </a:rPr>
                        <a:t>0.30</a:t>
                      </a:r>
                    </a:p>
                  </a:txBody>
                  <a:tcPr marL="50800" marR="50800" marT="50800" marB="50800" anchor="ctr" horzOverflow="overflow"/>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0807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15D5F1-2684-CC73-A8E8-129CFC913CAC}"/>
              </a:ext>
            </a:extLst>
          </p:cNvPr>
          <p:cNvSpPr>
            <a:spLocks noGrp="1"/>
          </p:cNvSpPr>
          <p:nvPr>
            <p:ph type="sldNum" sz="quarter" idx="12"/>
          </p:nvPr>
        </p:nvSpPr>
        <p:spPr/>
        <p:txBody>
          <a:bodyPr/>
          <a:lstStyle/>
          <a:p>
            <a:pPr rtl="0"/>
            <a:fld id="{401CF334-2D5C-4859-84A6-CA7E6E43FAEB}" type="slidenum">
              <a:rPr lang="en-GB" noProof="0" smtClean="0"/>
              <a:t>6</a:t>
            </a:fld>
            <a:endParaRPr lang="en-GB" noProof="0" dirty="0"/>
          </a:p>
        </p:txBody>
      </p:sp>
      <p:pic>
        <p:nvPicPr>
          <p:cNvPr id="6" name="Image" descr="Image">
            <a:extLst>
              <a:ext uri="{FF2B5EF4-FFF2-40B4-BE49-F238E27FC236}">
                <a16:creationId xmlns:a16="http://schemas.microsoft.com/office/drawing/2014/main" id="{5504DD04-6C2E-D170-27F4-18B81A44BAD5}"/>
              </a:ext>
            </a:extLst>
          </p:cNvPr>
          <p:cNvPicPr>
            <a:picLocks noChangeAspect="1"/>
          </p:cNvPicPr>
          <p:nvPr/>
        </p:nvPicPr>
        <p:blipFill>
          <a:blip r:embed="rId2"/>
          <a:stretch>
            <a:fillRect/>
          </a:stretch>
        </p:blipFill>
        <p:spPr>
          <a:xfrm>
            <a:off x="976117" y="1511640"/>
            <a:ext cx="2956344" cy="2846850"/>
          </a:xfrm>
          <a:prstGeom prst="rect">
            <a:avLst/>
          </a:prstGeom>
          <a:ln w="12700">
            <a:miter lim="400000"/>
          </a:ln>
        </p:spPr>
      </p:pic>
      <p:pic>
        <p:nvPicPr>
          <p:cNvPr id="7" name="Image" descr="Image">
            <a:extLst>
              <a:ext uri="{FF2B5EF4-FFF2-40B4-BE49-F238E27FC236}">
                <a16:creationId xmlns:a16="http://schemas.microsoft.com/office/drawing/2014/main" id="{A78A9386-72FC-417E-AE21-59591AA0FDCD}"/>
              </a:ext>
            </a:extLst>
          </p:cNvPr>
          <p:cNvPicPr>
            <a:picLocks noChangeAspect="1"/>
          </p:cNvPicPr>
          <p:nvPr/>
        </p:nvPicPr>
        <p:blipFill>
          <a:blip r:embed="rId3"/>
          <a:stretch>
            <a:fillRect/>
          </a:stretch>
        </p:blipFill>
        <p:spPr>
          <a:xfrm>
            <a:off x="5212531" y="1552225"/>
            <a:ext cx="2956345" cy="2372229"/>
          </a:xfrm>
          <a:prstGeom prst="rect">
            <a:avLst/>
          </a:prstGeom>
          <a:ln w="12700">
            <a:miter lim="400000"/>
          </a:ln>
        </p:spPr>
      </p:pic>
      <p:sp>
        <p:nvSpPr>
          <p:cNvPr id="8" name="Component analysis VS Factor analysis">
            <a:extLst>
              <a:ext uri="{FF2B5EF4-FFF2-40B4-BE49-F238E27FC236}">
                <a16:creationId xmlns:a16="http://schemas.microsoft.com/office/drawing/2014/main" id="{936FF996-5BF2-41A5-A7BE-3640D0612A0C}"/>
              </a:ext>
            </a:extLst>
          </p:cNvPr>
          <p:cNvSpPr txBox="1"/>
          <p:nvPr/>
        </p:nvSpPr>
        <p:spPr>
          <a:xfrm>
            <a:off x="201444" y="524807"/>
            <a:ext cx="4177426"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vl1pPr>
          </a:lstStyle>
          <a:p>
            <a:r>
              <a:rPr lang="en-GB" sz="1800" noProof="0" dirty="0"/>
              <a:t>Component analysis VS Factor analysis</a:t>
            </a:r>
          </a:p>
        </p:txBody>
      </p:sp>
      <mc:AlternateContent xmlns:mc="http://schemas.openxmlformats.org/markup-compatibility/2006" xmlns:a14="http://schemas.microsoft.com/office/drawing/2010/main">
        <mc:Choice Requires="a14">
          <p:sp>
            <p:nvSpPr>
              <p:cNvPr id="9" name="Equation">
                <a:extLst>
                  <a:ext uri="{FF2B5EF4-FFF2-40B4-BE49-F238E27FC236}">
                    <a16:creationId xmlns:a16="http://schemas.microsoft.com/office/drawing/2014/main" id="{5A489F1D-6EC1-F48D-01E9-21F0CC231260}"/>
                  </a:ext>
                </a:extLst>
              </p:cNvPr>
              <p:cNvSpPr txBox="1"/>
              <p:nvPr/>
            </p:nvSpPr>
            <p:spPr>
              <a:xfrm>
                <a:off x="1322675" y="4304443"/>
                <a:ext cx="2684133" cy="510268"/>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lang="en-GB" sz="1650" i="1" noProof="0">
                              <a:solidFill>
                                <a:srgbClr val="000000"/>
                              </a:solidFill>
                              <a:latin typeface="Cambria Math" panose="02040503050406030204" pitchFamily="18" charset="0"/>
                            </a:rPr>
                          </m:ctrlPr>
                        </m:sSubPr>
                        <m:e>
                          <m:r>
                            <a:rPr lang="en-GB" sz="1650" i="1" noProof="0">
                              <a:solidFill>
                                <a:srgbClr val="000000"/>
                              </a:solidFill>
                              <a:latin typeface="Cambria Math" panose="02040503050406030204" pitchFamily="18" charset="0"/>
                            </a:rPr>
                            <m:t>𝑌</m:t>
                          </m:r>
                        </m:e>
                        <m:sub>
                          <m:r>
                            <a:rPr lang="en-GB" sz="1650" i="1" noProof="0">
                              <a:solidFill>
                                <a:srgbClr val="000000"/>
                              </a:solidFill>
                              <a:latin typeface="Cambria Math" panose="02040503050406030204" pitchFamily="18" charset="0"/>
                            </a:rPr>
                            <m:t>𝑖</m:t>
                          </m:r>
                        </m:sub>
                      </m:sSub>
                      <m:r>
                        <a:rPr lang="en-GB" sz="1650" i="1" noProof="0">
                          <a:solidFill>
                            <a:srgbClr val="000000"/>
                          </a:solidFill>
                          <a:latin typeface="Cambria Math" panose="02040503050406030204" pitchFamily="18" charset="0"/>
                        </a:rPr>
                        <m:t>=</m:t>
                      </m:r>
                      <m:limUpp>
                        <m:limUppPr>
                          <m:ctrlPr>
                            <a:rPr lang="en-GB" sz="1650" i="1" noProof="0">
                              <a:solidFill>
                                <a:srgbClr val="000000"/>
                              </a:solidFill>
                              <a:latin typeface="Cambria Math" panose="02040503050406030204" pitchFamily="18" charset="0"/>
                            </a:rPr>
                          </m:ctrlPr>
                        </m:limUppPr>
                        <m:e>
                          <m:limLow>
                            <m:limLowPr>
                              <m:ctrlPr>
                                <a:rPr lang="en-GB" sz="1650" i="1" noProof="0">
                                  <a:solidFill>
                                    <a:srgbClr val="000000"/>
                                  </a:solidFill>
                                  <a:latin typeface="Cambria Math" panose="02040503050406030204" pitchFamily="18" charset="0"/>
                                </a:rPr>
                              </m:ctrlPr>
                            </m:limLowPr>
                            <m:e>
                              <m:r>
                                <a:rPr lang="en-GB" sz="1650" i="1" noProof="0">
                                  <a:solidFill>
                                    <a:srgbClr val="000000"/>
                                  </a:solidFill>
                                  <a:latin typeface="Cambria Math" panose="02040503050406030204" pitchFamily="18" charset="0"/>
                                </a:rPr>
                                <m:t>∑</m:t>
                              </m:r>
                            </m:e>
                            <m:lim>
                              <m:r>
                                <a:rPr lang="en-GB" sz="1650" i="1" noProof="0">
                                  <a:solidFill>
                                    <a:srgbClr val="000000"/>
                                  </a:solidFill>
                                  <a:latin typeface="Cambria Math" panose="02040503050406030204" pitchFamily="18" charset="0"/>
                                </a:rPr>
                                <m:t>𝑗</m:t>
                              </m:r>
                              <m:r>
                                <a:rPr lang="en-GB" sz="1650" i="1" noProof="0">
                                  <a:solidFill>
                                    <a:srgbClr val="000000"/>
                                  </a:solidFill>
                                  <a:latin typeface="Cambria Math" panose="02040503050406030204" pitchFamily="18" charset="0"/>
                                </a:rPr>
                                <m:t>=</m:t>
                              </m:r>
                              <m:r>
                                <a:rPr lang="en-GB" sz="1650" i="1" noProof="0">
                                  <a:solidFill>
                                    <a:srgbClr val="000000"/>
                                  </a:solidFill>
                                  <a:latin typeface="Cambria Math" panose="02040503050406030204" pitchFamily="18" charset="0"/>
                                </a:rPr>
                                <m:t>1</m:t>
                              </m:r>
                            </m:lim>
                          </m:limLow>
                        </m:e>
                        <m:lim>
                          <m:r>
                            <a:rPr lang="en-GB" sz="1650" i="1" noProof="0">
                              <a:solidFill>
                                <a:srgbClr val="000000"/>
                              </a:solidFill>
                              <a:latin typeface="Cambria Math" panose="02040503050406030204" pitchFamily="18" charset="0"/>
                            </a:rPr>
                            <m:t>𝑝</m:t>
                          </m:r>
                        </m:lim>
                      </m:limUpp>
                      <m:sSub>
                        <m:sSubPr>
                          <m:ctrlPr>
                            <a:rPr lang="en-GB" sz="1650" i="1" noProof="0">
                              <a:solidFill>
                                <a:srgbClr val="000000"/>
                              </a:solidFill>
                              <a:latin typeface="Cambria Math" panose="02040503050406030204" pitchFamily="18" charset="0"/>
                            </a:rPr>
                          </m:ctrlPr>
                        </m:sSubPr>
                        <m:e>
                          <m:r>
                            <a:rPr lang="en-GB" sz="1650" i="1" noProof="0">
                              <a:solidFill>
                                <a:srgbClr val="000000"/>
                              </a:solidFill>
                              <a:latin typeface="Cambria Math" panose="02040503050406030204" pitchFamily="18" charset="0"/>
                            </a:rPr>
                            <m:t>𝑎</m:t>
                          </m:r>
                        </m:e>
                        <m:sub>
                          <m:r>
                            <a:rPr lang="en-GB" sz="1650" i="1" noProof="0">
                              <a:solidFill>
                                <a:srgbClr val="000000"/>
                              </a:solidFill>
                              <a:latin typeface="Cambria Math" panose="02040503050406030204" pitchFamily="18" charset="0"/>
                            </a:rPr>
                            <m:t>𝑖𝑗</m:t>
                          </m:r>
                        </m:sub>
                      </m:sSub>
                      <m:sSub>
                        <m:sSubPr>
                          <m:ctrlPr>
                            <a:rPr lang="en-GB" sz="1650" i="1" noProof="0">
                              <a:solidFill>
                                <a:srgbClr val="000000"/>
                              </a:solidFill>
                              <a:latin typeface="Cambria Math" panose="02040503050406030204" pitchFamily="18" charset="0"/>
                            </a:rPr>
                          </m:ctrlPr>
                        </m:sSubPr>
                        <m:e>
                          <m:r>
                            <a:rPr lang="en-GB" sz="1650" i="1" noProof="0">
                              <a:solidFill>
                                <a:srgbClr val="000000"/>
                              </a:solidFill>
                              <a:latin typeface="Cambria Math" panose="02040503050406030204" pitchFamily="18" charset="0"/>
                            </a:rPr>
                            <m:t>𝑥</m:t>
                          </m:r>
                        </m:e>
                        <m:sub>
                          <m:r>
                            <a:rPr lang="en-GB" sz="1650" i="1" noProof="0">
                              <a:solidFill>
                                <a:srgbClr val="000000"/>
                              </a:solidFill>
                              <a:latin typeface="Cambria Math" panose="02040503050406030204" pitchFamily="18" charset="0"/>
                            </a:rPr>
                            <m:t>𝑗</m:t>
                          </m:r>
                        </m:sub>
                      </m:sSub>
                      <m:r>
                        <a:rPr lang="en-GB" sz="1650" i="1" noProof="0">
                          <a:solidFill>
                            <a:srgbClr val="000000"/>
                          </a:solidFill>
                          <a:latin typeface="Cambria Math" panose="02040503050406030204" pitchFamily="18" charset="0"/>
                        </a:rPr>
                        <m:t>𝑓𝑜𝑟𝑖</m:t>
                      </m:r>
                      <m:r>
                        <a:rPr lang="en-GB" sz="1650" i="1" noProof="0">
                          <a:solidFill>
                            <a:srgbClr val="000000"/>
                          </a:solidFill>
                          <a:latin typeface="Cambria Math" panose="02040503050406030204" pitchFamily="18" charset="0"/>
                        </a:rPr>
                        <m:t>=</m:t>
                      </m:r>
                      <m:r>
                        <a:rPr lang="en-GB" sz="1650" i="1" noProof="0">
                          <a:solidFill>
                            <a:srgbClr val="000000"/>
                          </a:solidFill>
                          <a:latin typeface="Cambria Math" panose="02040503050406030204" pitchFamily="18" charset="0"/>
                        </a:rPr>
                        <m:t>1</m:t>
                      </m:r>
                      <m:r>
                        <a:rPr lang="en-GB" sz="1650" i="1" noProof="0">
                          <a:solidFill>
                            <a:srgbClr val="000000"/>
                          </a:solidFill>
                          <a:latin typeface="Cambria Math" panose="02040503050406030204" pitchFamily="18" charset="0"/>
                        </a:rPr>
                        <m:t>,</m:t>
                      </m:r>
                      <m:r>
                        <a:rPr lang="en-GB" sz="1650" i="1" noProof="0">
                          <a:solidFill>
                            <a:srgbClr val="000000"/>
                          </a:solidFill>
                          <a:latin typeface="Cambria Math" panose="02040503050406030204" pitchFamily="18" charset="0"/>
                        </a:rPr>
                        <m:t>2</m:t>
                      </m:r>
                      <m:r>
                        <a:rPr lang="en-GB" sz="1650" i="1" noProof="0">
                          <a:solidFill>
                            <a:srgbClr val="000000"/>
                          </a:solidFill>
                          <a:latin typeface="Cambria Math" panose="02040503050406030204" pitchFamily="18" charset="0"/>
                        </a:rPr>
                        <m:t>,...,</m:t>
                      </m:r>
                      <m:r>
                        <a:rPr lang="en-GB" sz="1650" i="1" noProof="0">
                          <a:solidFill>
                            <a:srgbClr val="000000"/>
                          </a:solidFill>
                          <a:latin typeface="Cambria Math" panose="02040503050406030204" pitchFamily="18" charset="0"/>
                        </a:rPr>
                        <m:t>𝑝</m:t>
                      </m:r>
                    </m:oMath>
                  </m:oMathPara>
                </a14:m>
                <a:endParaRPr lang="en-GB" sz="1650" noProof="0" dirty="0"/>
              </a:p>
            </p:txBody>
          </p:sp>
        </mc:Choice>
        <mc:Fallback xmlns="">
          <p:sp>
            <p:nvSpPr>
              <p:cNvPr id="9" name="Equation">
                <a:extLst>
                  <a:ext uri="{FF2B5EF4-FFF2-40B4-BE49-F238E27FC236}">
                    <a16:creationId xmlns:a16="http://schemas.microsoft.com/office/drawing/2014/main" id="{5A489F1D-6EC1-F48D-01E9-21F0CC231260}"/>
                  </a:ext>
                </a:extLst>
              </p:cNvPr>
              <p:cNvSpPr txBox="1">
                <a:spLocks noRot="1" noChangeAspect="1" noMove="1" noResize="1" noEditPoints="1" noAdjustHandles="1" noChangeArrowheads="1" noChangeShapeType="1" noTextEdit="1"/>
              </p:cNvSpPr>
              <p:nvPr/>
            </p:nvSpPr>
            <p:spPr>
              <a:xfrm>
                <a:off x="1322675" y="4304443"/>
                <a:ext cx="2684133" cy="510268"/>
              </a:xfrm>
              <a:prstGeom prst="rect">
                <a:avLst/>
              </a:prstGeom>
              <a:blipFill>
                <a:blip r:embed="rId4"/>
                <a:stretch>
                  <a:fillRect l="-1136" r="-1136" b="-13095"/>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Equation">
                <a:extLst>
                  <a:ext uri="{FF2B5EF4-FFF2-40B4-BE49-F238E27FC236}">
                    <a16:creationId xmlns:a16="http://schemas.microsoft.com/office/drawing/2014/main" id="{78CB8DBD-8102-D448-C071-3F21CB3FBD9B}"/>
                  </a:ext>
                </a:extLst>
              </p:cNvPr>
              <p:cNvSpPr txBox="1"/>
              <p:nvPr/>
            </p:nvSpPr>
            <p:spPr>
              <a:xfrm>
                <a:off x="5309037" y="3999370"/>
                <a:ext cx="2357120" cy="448328"/>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lang="en-GB" sz="1450" i="1" noProof="0">
                              <a:solidFill>
                                <a:srgbClr val="000000"/>
                              </a:solidFill>
                              <a:latin typeface="Cambria Math" panose="02040503050406030204" pitchFamily="18" charset="0"/>
                            </a:rPr>
                          </m:ctrlPr>
                        </m:sSubPr>
                        <m:e>
                          <m:r>
                            <a:rPr lang="en-GB" sz="1450" i="1" noProof="0">
                              <a:solidFill>
                                <a:srgbClr val="000000"/>
                              </a:solidFill>
                              <a:latin typeface="Cambria Math" panose="02040503050406030204" pitchFamily="18" charset="0"/>
                            </a:rPr>
                            <m:t>𝑋</m:t>
                          </m:r>
                        </m:e>
                        <m:sub>
                          <m:r>
                            <a:rPr lang="en-GB" sz="1450" i="1" noProof="0">
                              <a:solidFill>
                                <a:srgbClr val="000000"/>
                              </a:solidFill>
                              <a:latin typeface="Cambria Math" panose="02040503050406030204" pitchFamily="18" charset="0"/>
                            </a:rPr>
                            <m:t>𝑗</m:t>
                          </m:r>
                        </m:sub>
                      </m:sSub>
                      <m:r>
                        <a:rPr lang="en-GB" sz="1450" i="1" noProof="0">
                          <a:solidFill>
                            <a:srgbClr val="000000"/>
                          </a:solidFill>
                          <a:latin typeface="Cambria Math" panose="02040503050406030204" pitchFamily="18" charset="0"/>
                        </a:rPr>
                        <m:t>=</m:t>
                      </m:r>
                      <m:limUpp>
                        <m:limUppPr>
                          <m:ctrlPr>
                            <a:rPr lang="en-GB" sz="1450" i="1" noProof="0">
                              <a:solidFill>
                                <a:srgbClr val="000000"/>
                              </a:solidFill>
                              <a:latin typeface="Cambria Math" panose="02040503050406030204" pitchFamily="18" charset="0"/>
                            </a:rPr>
                          </m:ctrlPr>
                        </m:limUppPr>
                        <m:e>
                          <m:limLow>
                            <m:limLowPr>
                              <m:ctrlPr>
                                <a:rPr lang="en-GB" sz="1450" i="1" noProof="0">
                                  <a:solidFill>
                                    <a:srgbClr val="000000"/>
                                  </a:solidFill>
                                  <a:latin typeface="Cambria Math" panose="02040503050406030204" pitchFamily="18" charset="0"/>
                                </a:rPr>
                              </m:ctrlPr>
                            </m:limLowPr>
                            <m:e>
                              <m:r>
                                <a:rPr lang="en-GB" sz="1450" i="1" noProof="0">
                                  <a:solidFill>
                                    <a:srgbClr val="000000"/>
                                  </a:solidFill>
                                  <a:latin typeface="Cambria Math" panose="02040503050406030204" pitchFamily="18" charset="0"/>
                                </a:rPr>
                                <m:t>∑</m:t>
                              </m:r>
                            </m:e>
                            <m:lim>
                              <m:r>
                                <a:rPr lang="en-GB" sz="1450" i="1" noProof="0">
                                  <a:solidFill>
                                    <a:srgbClr val="000000"/>
                                  </a:solidFill>
                                  <a:latin typeface="Cambria Math" panose="02040503050406030204" pitchFamily="18" charset="0"/>
                                </a:rPr>
                                <m:t>𝑗</m:t>
                              </m:r>
                              <m:r>
                                <a:rPr lang="en-GB" sz="1450" i="1" noProof="0">
                                  <a:solidFill>
                                    <a:srgbClr val="000000"/>
                                  </a:solidFill>
                                  <a:latin typeface="Cambria Math" panose="02040503050406030204" pitchFamily="18" charset="0"/>
                                </a:rPr>
                                <m:t>=</m:t>
                              </m:r>
                              <m:r>
                                <a:rPr lang="en-GB" sz="1450" i="1" noProof="0">
                                  <a:solidFill>
                                    <a:srgbClr val="000000"/>
                                  </a:solidFill>
                                  <a:latin typeface="Cambria Math" panose="02040503050406030204" pitchFamily="18" charset="0"/>
                                </a:rPr>
                                <m:t>1</m:t>
                              </m:r>
                            </m:lim>
                          </m:limLow>
                        </m:e>
                        <m:lim>
                          <m:r>
                            <a:rPr lang="en-GB" sz="1450" i="1" noProof="0">
                              <a:solidFill>
                                <a:srgbClr val="000000"/>
                              </a:solidFill>
                              <a:latin typeface="Cambria Math" panose="02040503050406030204" pitchFamily="18" charset="0"/>
                            </a:rPr>
                            <m:t>𝑝</m:t>
                          </m:r>
                        </m:lim>
                      </m:limUpp>
                      <m:sSub>
                        <m:sSubPr>
                          <m:ctrlPr>
                            <a:rPr lang="en-GB" sz="1450" i="1" noProof="0">
                              <a:solidFill>
                                <a:srgbClr val="000000"/>
                              </a:solidFill>
                              <a:latin typeface="Cambria Math" panose="02040503050406030204" pitchFamily="18" charset="0"/>
                            </a:rPr>
                          </m:ctrlPr>
                        </m:sSubPr>
                        <m:e>
                          <m:r>
                            <a:rPr lang="en-GB" sz="1450" i="1" noProof="0">
                              <a:solidFill>
                                <a:srgbClr val="000000"/>
                              </a:solidFill>
                              <a:latin typeface="Cambria Math" panose="02040503050406030204" pitchFamily="18" charset="0"/>
                            </a:rPr>
                            <m:t>𝑏</m:t>
                          </m:r>
                        </m:e>
                        <m:sub>
                          <m:r>
                            <a:rPr lang="en-GB" sz="1450" i="1" noProof="0">
                              <a:solidFill>
                                <a:srgbClr val="000000"/>
                              </a:solidFill>
                              <a:latin typeface="Cambria Math" panose="02040503050406030204" pitchFamily="18" charset="0"/>
                            </a:rPr>
                            <m:t>𝑗𝑖</m:t>
                          </m:r>
                        </m:sub>
                      </m:sSub>
                      <m:sSub>
                        <m:sSubPr>
                          <m:ctrlPr>
                            <a:rPr lang="en-GB" sz="1450" i="1" noProof="0">
                              <a:solidFill>
                                <a:srgbClr val="000000"/>
                              </a:solidFill>
                              <a:latin typeface="Cambria Math" panose="02040503050406030204" pitchFamily="18" charset="0"/>
                            </a:rPr>
                          </m:ctrlPr>
                        </m:sSubPr>
                        <m:e>
                          <m:r>
                            <a:rPr lang="en-GB" sz="1450" i="1" noProof="0">
                              <a:solidFill>
                                <a:srgbClr val="000000"/>
                              </a:solidFill>
                              <a:latin typeface="Cambria Math" panose="02040503050406030204" pitchFamily="18" charset="0"/>
                            </a:rPr>
                            <m:t>𝑌</m:t>
                          </m:r>
                        </m:e>
                        <m:sub>
                          <m:r>
                            <a:rPr lang="en-GB" sz="1450" i="1" noProof="0">
                              <a:solidFill>
                                <a:srgbClr val="000000"/>
                              </a:solidFill>
                              <a:latin typeface="Cambria Math" panose="02040503050406030204" pitchFamily="18" charset="0"/>
                            </a:rPr>
                            <m:t>𝑖</m:t>
                          </m:r>
                        </m:sub>
                      </m:sSub>
                      <m:r>
                        <a:rPr lang="en-GB" sz="1450" i="1" noProof="0">
                          <a:solidFill>
                            <a:srgbClr val="000000"/>
                          </a:solidFill>
                          <a:latin typeface="Cambria Math" panose="02040503050406030204" pitchFamily="18" charset="0"/>
                        </a:rPr>
                        <m:t>𝑓𝑜𝑟𝑗</m:t>
                      </m:r>
                      <m:r>
                        <a:rPr lang="en-GB" sz="1450" i="1" noProof="0">
                          <a:solidFill>
                            <a:srgbClr val="000000"/>
                          </a:solidFill>
                          <a:latin typeface="Cambria Math" panose="02040503050406030204" pitchFamily="18" charset="0"/>
                        </a:rPr>
                        <m:t>=</m:t>
                      </m:r>
                      <m:r>
                        <a:rPr lang="en-GB" sz="1450" i="1" noProof="0">
                          <a:solidFill>
                            <a:srgbClr val="000000"/>
                          </a:solidFill>
                          <a:latin typeface="Cambria Math" panose="02040503050406030204" pitchFamily="18" charset="0"/>
                        </a:rPr>
                        <m:t>1</m:t>
                      </m:r>
                      <m:r>
                        <a:rPr lang="en-GB" sz="1450" i="1" noProof="0">
                          <a:solidFill>
                            <a:srgbClr val="000000"/>
                          </a:solidFill>
                          <a:latin typeface="Cambria Math" panose="02040503050406030204" pitchFamily="18" charset="0"/>
                        </a:rPr>
                        <m:t>,</m:t>
                      </m:r>
                      <m:r>
                        <a:rPr lang="en-GB" sz="1450" i="1" noProof="0">
                          <a:solidFill>
                            <a:srgbClr val="000000"/>
                          </a:solidFill>
                          <a:latin typeface="Cambria Math" panose="02040503050406030204" pitchFamily="18" charset="0"/>
                        </a:rPr>
                        <m:t>2</m:t>
                      </m:r>
                      <m:r>
                        <a:rPr lang="en-GB" sz="1450" i="1" noProof="0">
                          <a:solidFill>
                            <a:srgbClr val="000000"/>
                          </a:solidFill>
                          <a:latin typeface="Cambria Math" panose="02040503050406030204" pitchFamily="18" charset="0"/>
                        </a:rPr>
                        <m:t>,...,</m:t>
                      </m:r>
                      <m:r>
                        <a:rPr lang="en-GB" sz="1450" i="1" noProof="0">
                          <a:solidFill>
                            <a:srgbClr val="000000"/>
                          </a:solidFill>
                          <a:latin typeface="Cambria Math" panose="02040503050406030204" pitchFamily="18" charset="0"/>
                        </a:rPr>
                        <m:t>𝑝</m:t>
                      </m:r>
                    </m:oMath>
                  </m:oMathPara>
                </a14:m>
                <a:endParaRPr lang="en-GB" sz="1450" noProof="0" dirty="0"/>
              </a:p>
            </p:txBody>
          </p:sp>
        </mc:Choice>
        <mc:Fallback xmlns="">
          <p:sp>
            <p:nvSpPr>
              <p:cNvPr id="10" name="Equation">
                <a:extLst>
                  <a:ext uri="{FF2B5EF4-FFF2-40B4-BE49-F238E27FC236}">
                    <a16:creationId xmlns:a16="http://schemas.microsoft.com/office/drawing/2014/main" id="{78CB8DBD-8102-D448-C071-3F21CB3FBD9B}"/>
                  </a:ext>
                </a:extLst>
              </p:cNvPr>
              <p:cNvSpPr txBox="1">
                <a:spLocks noRot="1" noChangeAspect="1" noMove="1" noResize="1" noEditPoints="1" noAdjustHandles="1" noChangeArrowheads="1" noChangeShapeType="1" noTextEdit="1"/>
              </p:cNvSpPr>
              <p:nvPr/>
            </p:nvSpPr>
            <p:spPr>
              <a:xfrm>
                <a:off x="5309037" y="3999370"/>
                <a:ext cx="2357120" cy="448328"/>
              </a:xfrm>
              <a:prstGeom prst="rect">
                <a:avLst/>
              </a:prstGeom>
              <a:blipFill>
                <a:blip r:embed="rId5"/>
                <a:stretch>
                  <a:fillRect l="-1292" r="-775" b="-10811"/>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Equation">
                <a:extLst>
                  <a:ext uri="{FF2B5EF4-FFF2-40B4-BE49-F238E27FC236}">
                    <a16:creationId xmlns:a16="http://schemas.microsoft.com/office/drawing/2014/main" id="{012A0C9B-562F-D742-07AE-CFF0DA2BD239}"/>
                  </a:ext>
                </a:extLst>
              </p:cNvPr>
              <p:cNvSpPr txBox="1"/>
              <p:nvPr/>
            </p:nvSpPr>
            <p:spPr>
              <a:xfrm>
                <a:off x="4993835" y="4516355"/>
                <a:ext cx="3655809" cy="463781"/>
              </a:xfrm>
              <a:prstGeom prst="rect">
                <a:avLst/>
              </a:prstGeom>
              <a:ln w="12700">
                <a:miter lim="400000"/>
              </a:ln>
            </p:spPr>
            <p:txBody>
              <a:bodyPr wrap="none" lIns="0" tIns="0" rIns="0" bIns="0">
                <a:spAutoFit/>
              </a:bodyPr>
              <a:lstStyle/>
              <a:p>
                <a:pPr defTabSz="457200" latinLnBrk="1">
                  <a:defRPr sz="1800"/>
                </a:pPr>
                <a14:m>
                  <m:oMathPara xmlns:m="http://schemas.openxmlformats.org/officeDocument/2006/math">
                    <m:oMathParaPr>
                      <m:jc m:val="centerGroup"/>
                    </m:oMathParaPr>
                    <m:oMath xmlns:m="http://schemas.openxmlformats.org/officeDocument/2006/math">
                      <m:sSub>
                        <m:sSubPr>
                          <m:ctrlPr>
                            <a:rPr lang="en-GB" sz="1500" i="1" noProof="0">
                              <a:solidFill>
                                <a:srgbClr val="000000"/>
                              </a:solidFill>
                              <a:latin typeface="Cambria Math" panose="02040503050406030204" pitchFamily="18" charset="0"/>
                            </a:rPr>
                          </m:ctrlPr>
                        </m:sSubPr>
                        <m:e>
                          <m:r>
                            <a:rPr lang="en-GB" sz="1500" i="1" noProof="0">
                              <a:solidFill>
                                <a:srgbClr val="000000"/>
                              </a:solidFill>
                              <a:latin typeface="Cambria Math" panose="02040503050406030204" pitchFamily="18" charset="0"/>
                            </a:rPr>
                            <m:t>𝑋</m:t>
                          </m:r>
                        </m:e>
                        <m:sub>
                          <m:r>
                            <a:rPr lang="en-GB" sz="1500" i="1" noProof="0">
                              <a:solidFill>
                                <a:srgbClr val="000000"/>
                              </a:solidFill>
                              <a:latin typeface="Cambria Math" panose="02040503050406030204" pitchFamily="18" charset="0"/>
                            </a:rPr>
                            <m:t>𝑗</m:t>
                          </m:r>
                        </m:sub>
                      </m:sSub>
                      <m:r>
                        <a:rPr lang="en-GB" sz="1500" i="1" noProof="0">
                          <a:solidFill>
                            <a:srgbClr val="000000"/>
                          </a:solidFill>
                          <a:latin typeface="Cambria Math" panose="02040503050406030204" pitchFamily="18" charset="0"/>
                        </a:rPr>
                        <m:t>=</m:t>
                      </m:r>
                      <m:limUpp>
                        <m:limUppPr>
                          <m:ctrlPr>
                            <a:rPr lang="en-GB" sz="1500" i="1" noProof="0">
                              <a:solidFill>
                                <a:srgbClr val="000000"/>
                              </a:solidFill>
                              <a:latin typeface="Cambria Math" panose="02040503050406030204" pitchFamily="18" charset="0"/>
                            </a:rPr>
                          </m:ctrlPr>
                        </m:limUppPr>
                        <m:e>
                          <m:limLow>
                            <m:limLowPr>
                              <m:ctrlPr>
                                <a:rPr lang="en-GB" sz="1500" i="1" noProof="0">
                                  <a:solidFill>
                                    <a:srgbClr val="000000"/>
                                  </a:solidFill>
                                  <a:latin typeface="Cambria Math" panose="02040503050406030204" pitchFamily="18" charset="0"/>
                                </a:rPr>
                              </m:ctrlPr>
                            </m:limLowPr>
                            <m:e>
                              <m:r>
                                <a:rPr lang="en-GB" sz="1500" i="1" noProof="0">
                                  <a:solidFill>
                                    <a:srgbClr val="000000"/>
                                  </a:solidFill>
                                  <a:latin typeface="Cambria Math" panose="02040503050406030204" pitchFamily="18" charset="0"/>
                                </a:rPr>
                                <m:t>∑</m:t>
                              </m:r>
                            </m:e>
                            <m:lim>
                              <m:r>
                                <a:rPr lang="en-GB" sz="1500" i="1" noProof="0">
                                  <a:solidFill>
                                    <a:srgbClr val="000000"/>
                                  </a:solidFill>
                                  <a:latin typeface="Cambria Math" panose="02040503050406030204" pitchFamily="18" charset="0"/>
                                </a:rPr>
                                <m:t>𝑗</m:t>
                              </m:r>
                              <m:r>
                                <a:rPr lang="en-GB" sz="1500" i="1" noProof="0">
                                  <a:solidFill>
                                    <a:srgbClr val="000000"/>
                                  </a:solidFill>
                                  <a:latin typeface="Cambria Math" panose="02040503050406030204" pitchFamily="18" charset="0"/>
                                </a:rPr>
                                <m:t>=</m:t>
                              </m:r>
                              <m:r>
                                <a:rPr lang="en-GB" sz="1500" i="1" noProof="0">
                                  <a:solidFill>
                                    <a:srgbClr val="000000"/>
                                  </a:solidFill>
                                  <a:latin typeface="Cambria Math" panose="02040503050406030204" pitchFamily="18" charset="0"/>
                                </a:rPr>
                                <m:t>1</m:t>
                              </m:r>
                            </m:lim>
                          </m:limLow>
                        </m:e>
                        <m:lim>
                          <m:r>
                            <a:rPr lang="en-GB" sz="1500" i="1" noProof="0">
                              <a:solidFill>
                                <a:srgbClr val="000000"/>
                              </a:solidFill>
                              <a:latin typeface="Cambria Math" panose="02040503050406030204" pitchFamily="18" charset="0"/>
                            </a:rPr>
                            <m:t>𝑝</m:t>
                          </m:r>
                        </m:lim>
                      </m:limUpp>
                      <m:sSub>
                        <m:sSubPr>
                          <m:ctrlPr>
                            <a:rPr lang="en-GB" sz="1500" i="1" noProof="0">
                              <a:solidFill>
                                <a:srgbClr val="000000"/>
                              </a:solidFill>
                              <a:latin typeface="Cambria Math" panose="02040503050406030204" pitchFamily="18" charset="0"/>
                            </a:rPr>
                          </m:ctrlPr>
                        </m:sSubPr>
                        <m:e>
                          <m:r>
                            <a:rPr lang="en-GB" sz="1500" i="1" noProof="0">
                              <a:solidFill>
                                <a:srgbClr val="000000"/>
                              </a:solidFill>
                              <a:latin typeface="Cambria Math" panose="02040503050406030204" pitchFamily="18" charset="0"/>
                            </a:rPr>
                            <m:t>𝜆</m:t>
                          </m:r>
                        </m:e>
                        <m:sub>
                          <m:r>
                            <a:rPr lang="en-GB" sz="1500" i="1" noProof="0">
                              <a:solidFill>
                                <a:srgbClr val="000000"/>
                              </a:solidFill>
                              <a:latin typeface="Cambria Math" panose="02040503050406030204" pitchFamily="18" charset="0"/>
                            </a:rPr>
                            <m:t>𝑗𝑖</m:t>
                          </m:r>
                        </m:sub>
                      </m:sSub>
                      <m:sSub>
                        <m:sSubPr>
                          <m:ctrlPr>
                            <a:rPr lang="en-GB" sz="1500" i="1" noProof="0">
                              <a:solidFill>
                                <a:srgbClr val="000000"/>
                              </a:solidFill>
                              <a:latin typeface="Cambria Math" panose="02040503050406030204" pitchFamily="18" charset="0"/>
                            </a:rPr>
                          </m:ctrlPr>
                        </m:sSubPr>
                        <m:e>
                          <m:r>
                            <a:rPr lang="en-GB" sz="1500" i="1" noProof="0">
                              <a:solidFill>
                                <a:srgbClr val="000000"/>
                              </a:solidFill>
                              <a:latin typeface="Cambria Math" panose="02040503050406030204" pitchFamily="18" charset="0"/>
                            </a:rPr>
                            <m:t>𝐹</m:t>
                          </m:r>
                        </m:e>
                        <m:sub>
                          <m:r>
                            <a:rPr lang="en-GB" sz="1500" i="1" noProof="0">
                              <a:solidFill>
                                <a:srgbClr val="000000"/>
                              </a:solidFill>
                              <a:latin typeface="Cambria Math" panose="02040503050406030204" pitchFamily="18" charset="0"/>
                            </a:rPr>
                            <m:t>𝑖</m:t>
                          </m:r>
                        </m:sub>
                      </m:sSub>
                      <m:r>
                        <a:rPr lang="en-GB" sz="1500" i="1" noProof="0">
                          <a:solidFill>
                            <a:srgbClr val="000000"/>
                          </a:solidFill>
                          <a:latin typeface="Cambria Math" panose="02040503050406030204" pitchFamily="18" charset="0"/>
                        </a:rPr>
                        <m:t>+</m:t>
                      </m:r>
                      <m:r>
                        <a:rPr lang="en-GB" sz="1500" i="1" noProof="0">
                          <a:solidFill>
                            <a:srgbClr val="000000"/>
                          </a:solidFill>
                          <a:latin typeface="Cambria Math" panose="02040503050406030204" pitchFamily="18" charset="0"/>
                        </a:rPr>
                        <m:t>𝜆</m:t>
                      </m:r>
                      <m:sSub>
                        <m:sSubPr>
                          <m:ctrlPr>
                            <a:rPr lang="en-GB" sz="1500" i="1" noProof="0">
                              <a:solidFill>
                                <a:srgbClr val="000000"/>
                              </a:solidFill>
                              <a:latin typeface="Cambria Math" panose="02040503050406030204" pitchFamily="18" charset="0"/>
                            </a:rPr>
                          </m:ctrlPr>
                        </m:sSubPr>
                        <m:e>
                          <m:r>
                            <a:rPr lang="en-GB" sz="1500" i="1" noProof="0">
                              <a:solidFill>
                                <a:srgbClr val="000000"/>
                              </a:solidFill>
                              <a:latin typeface="Cambria Math" panose="02040503050406030204" pitchFamily="18" charset="0"/>
                            </a:rPr>
                            <m:t>𝐹</m:t>
                          </m:r>
                        </m:e>
                        <m:sub>
                          <m:r>
                            <a:rPr lang="en-GB" sz="1500" i="1" noProof="0">
                              <a:solidFill>
                                <a:srgbClr val="000000"/>
                              </a:solidFill>
                              <a:latin typeface="Cambria Math" panose="02040503050406030204" pitchFamily="18" charset="0"/>
                            </a:rPr>
                            <m:t>𝑗</m:t>
                          </m:r>
                          <m:r>
                            <a:rPr lang="en-GB" sz="1500" i="1" noProof="0">
                              <a:solidFill>
                                <a:srgbClr val="000000"/>
                              </a:solidFill>
                              <a:latin typeface="Cambria Math" panose="02040503050406030204" pitchFamily="18" charset="0"/>
                            </a:rPr>
                            <m:t>.</m:t>
                          </m:r>
                          <m:r>
                            <a:rPr lang="en-GB" sz="1500" i="1" noProof="0">
                              <a:solidFill>
                                <a:srgbClr val="000000"/>
                              </a:solidFill>
                              <a:latin typeface="Cambria Math" panose="02040503050406030204" pitchFamily="18" charset="0"/>
                            </a:rPr>
                            <m:t>𝑠𝑝𝑒𝑐</m:t>
                          </m:r>
                        </m:sub>
                      </m:sSub>
                      <m:r>
                        <a:rPr lang="en-GB" sz="1500" i="1" noProof="0">
                          <a:solidFill>
                            <a:srgbClr val="000000"/>
                          </a:solidFill>
                          <a:latin typeface="Cambria Math" panose="02040503050406030204" pitchFamily="18" charset="0"/>
                        </a:rPr>
                        <m:t>+</m:t>
                      </m:r>
                      <m:sSub>
                        <m:sSubPr>
                          <m:ctrlPr>
                            <a:rPr lang="en-GB" sz="1500" i="1" noProof="0">
                              <a:solidFill>
                                <a:srgbClr val="000000"/>
                              </a:solidFill>
                              <a:latin typeface="Cambria Math" panose="02040503050406030204" pitchFamily="18" charset="0"/>
                            </a:rPr>
                          </m:ctrlPr>
                        </m:sSubPr>
                        <m:e>
                          <m:r>
                            <a:rPr lang="en-GB" sz="1500" i="1" noProof="0">
                              <a:solidFill>
                                <a:srgbClr val="000000"/>
                              </a:solidFill>
                              <a:latin typeface="Cambria Math" panose="02040503050406030204" pitchFamily="18" charset="0"/>
                            </a:rPr>
                            <m:t>𝑒</m:t>
                          </m:r>
                        </m:e>
                        <m:sub>
                          <m:r>
                            <a:rPr lang="en-GB" sz="1500" i="1" noProof="0">
                              <a:solidFill>
                                <a:srgbClr val="000000"/>
                              </a:solidFill>
                              <a:latin typeface="Cambria Math" panose="02040503050406030204" pitchFamily="18" charset="0"/>
                            </a:rPr>
                            <m:t>𝑗</m:t>
                          </m:r>
                        </m:sub>
                      </m:sSub>
                      <m:r>
                        <a:rPr lang="en-GB" sz="1500" i="1" noProof="0">
                          <a:solidFill>
                            <a:srgbClr val="000000"/>
                          </a:solidFill>
                          <a:latin typeface="Cambria Math" panose="02040503050406030204" pitchFamily="18" charset="0"/>
                        </a:rPr>
                        <m:t>𝑓𝑜𝑟𝑗</m:t>
                      </m:r>
                      <m:r>
                        <a:rPr lang="en-GB" sz="1500" i="1" noProof="0">
                          <a:solidFill>
                            <a:srgbClr val="000000"/>
                          </a:solidFill>
                          <a:latin typeface="Cambria Math" panose="02040503050406030204" pitchFamily="18" charset="0"/>
                        </a:rPr>
                        <m:t>=</m:t>
                      </m:r>
                      <m:r>
                        <a:rPr lang="en-GB" sz="1500" i="1" noProof="0">
                          <a:solidFill>
                            <a:srgbClr val="000000"/>
                          </a:solidFill>
                          <a:latin typeface="Cambria Math" panose="02040503050406030204" pitchFamily="18" charset="0"/>
                        </a:rPr>
                        <m:t>1</m:t>
                      </m:r>
                      <m:r>
                        <a:rPr lang="en-GB" sz="1500" i="1" noProof="0">
                          <a:solidFill>
                            <a:srgbClr val="000000"/>
                          </a:solidFill>
                          <a:latin typeface="Cambria Math" panose="02040503050406030204" pitchFamily="18" charset="0"/>
                        </a:rPr>
                        <m:t>,</m:t>
                      </m:r>
                      <m:r>
                        <a:rPr lang="en-GB" sz="1500" i="1" noProof="0">
                          <a:solidFill>
                            <a:srgbClr val="000000"/>
                          </a:solidFill>
                          <a:latin typeface="Cambria Math" panose="02040503050406030204" pitchFamily="18" charset="0"/>
                        </a:rPr>
                        <m:t>2</m:t>
                      </m:r>
                      <m:r>
                        <a:rPr lang="en-GB" sz="1500" i="1" noProof="0">
                          <a:solidFill>
                            <a:srgbClr val="000000"/>
                          </a:solidFill>
                          <a:latin typeface="Cambria Math" panose="02040503050406030204" pitchFamily="18" charset="0"/>
                        </a:rPr>
                        <m:t>,...,</m:t>
                      </m:r>
                      <m:r>
                        <a:rPr lang="en-GB" sz="1500" i="1" noProof="0">
                          <a:solidFill>
                            <a:srgbClr val="000000"/>
                          </a:solidFill>
                          <a:latin typeface="Cambria Math" panose="02040503050406030204" pitchFamily="18" charset="0"/>
                        </a:rPr>
                        <m:t>𝑝</m:t>
                      </m:r>
                    </m:oMath>
                  </m:oMathPara>
                </a14:m>
                <a:endParaRPr lang="en-GB" sz="1500" noProof="0" dirty="0"/>
              </a:p>
            </p:txBody>
          </p:sp>
        </mc:Choice>
        <mc:Fallback xmlns="">
          <p:sp>
            <p:nvSpPr>
              <p:cNvPr id="11" name="Equation">
                <a:extLst>
                  <a:ext uri="{FF2B5EF4-FFF2-40B4-BE49-F238E27FC236}">
                    <a16:creationId xmlns:a16="http://schemas.microsoft.com/office/drawing/2014/main" id="{012A0C9B-562F-D742-07AE-CFF0DA2BD239}"/>
                  </a:ext>
                </a:extLst>
              </p:cNvPr>
              <p:cNvSpPr txBox="1">
                <a:spLocks noRot="1" noChangeAspect="1" noMove="1" noResize="1" noEditPoints="1" noAdjustHandles="1" noChangeArrowheads="1" noChangeShapeType="1" noTextEdit="1"/>
              </p:cNvSpPr>
              <p:nvPr/>
            </p:nvSpPr>
            <p:spPr>
              <a:xfrm>
                <a:off x="4993835" y="4516355"/>
                <a:ext cx="3655809" cy="463781"/>
              </a:xfrm>
              <a:prstGeom prst="rect">
                <a:avLst/>
              </a:prstGeom>
              <a:blipFill>
                <a:blip r:embed="rId6"/>
                <a:stretch>
                  <a:fillRect l="-667" r="-667" b="-11842"/>
                </a:stretch>
              </a:blipFill>
              <a:ln w="12700">
                <a:miter lim="400000"/>
              </a:ln>
            </p:spPr>
            <p:txBody>
              <a:bodyPr/>
              <a:lstStyle/>
              <a:p>
                <a:r>
                  <a:rPr lang="en-GB">
                    <a:noFill/>
                  </a:rPr>
                  <a:t> </a:t>
                </a:r>
              </a:p>
            </p:txBody>
          </p:sp>
        </mc:Fallback>
      </mc:AlternateContent>
      <p:sp>
        <p:nvSpPr>
          <p:cNvPr id="14" name="Factor analysis">
            <a:extLst>
              <a:ext uri="{FF2B5EF4-FFF2-40B4-BE49-F238E27FC236}">
                <a16:creationId xmlns:a16="http://schemas.microsoft.com/office/drawing/2014/main" id="{84A289D3-83B8-E4F1-543F-E38A2AA1F995}"/>
              </a:ext>
            </a:extLst>
          </p:cNvPr>
          <p:cNvSpPr txBox="1"/>
          <p:nvPr/>
        </p:nvSpPr>
        <p:spPr>
          <a:xfrm>
            <a:off x="5458282" y="980027"/>
            <a:ext cx="2452594" cy="436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5000"/>
            </a:lvl1pPr>
          </a:lstStyle>
          <a:p>
            <a:r>
              <a:rPr lang="en-GB" sz="2500" b="1" noProof="0" dirty="0">
                <a:solidFill>
                  <a:srgbClr val="C00000"/>
                </a:solidFill>
              </a:rPr>
              <a:t>Factor analysis</a:t>
            </a:r>
          </a:p>
        </p:txBody>
      </p:sp>
      <p:sp>
        <p:nvSpPr>
          <p:cNvPr id="17" name="Component analysis">
            <a:extLst>
              <a:ext uri="{FF2B5EF4-FFF2-40B4-BE49-F238E27FC236}">
                <a16:creationId xmlns:a16="http://schemas.microsoft.com/office/drawing/2014/main" id="{6E7F8C8E-1287-584E-451F-4B07B97DC12C}"/>
              </a:ext>
            </a:extLst>
          </p:cNvPr>
          <p:cNvSpPr txBox="1"/>
          <p:nvPr/>
        </p:nvSpPr>
        <p:spPr>
          <a:xfrm>
            <a:off x="199700" y="1007812"/>
            <a:ext cx="4892365" cy="436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5000"/>
            </a:lvl1pPr>
          </a:lstStyle>
          <a:p>
            <a:r>
              <a:rPr lang="en-GB" sz="2500" b="1" noProof="0" dirty="0">
                <a:solidFill>
                  <a:srgbClr val="0070C0"/>
                </a:solidFill>
              </a:rPr>
              <a:t>Principle component analysis</a:t>
            </a:r>
          </a:p>
        </p:txBody>
      </p:sp>
      <p:sp>
        <p:nvSpPr>
          <p:cNvPr id="18" name="If you want summarising a number of correlating variables in a few new variable with smallest possible loss of information, the component analysis is the answer.">
            <a:extLst>
              <a:ext uri="{FF2B5EF4-FFF2-40B4-BE49-F238E27FC236}">
                <a16:creationId xmlns:a16="http://schemas.microsoft.com/office/drawing/2014/main" id="{D4351EF9-E207-E123-B140-BF2E33E85386}"/>
              </a:ext>
            </a:extLst>
          </p:cNvPr>
          <p:cNvSpPr txBox="1"/>
          <p:nvPr/>
        </p:nvSpPr>
        <p:spPr>
          <a:xfrm>
            <a:off x="8807868" y="1141899"/>
            <a:ext cx="3301942" cy="15286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171450" indent="-171450" algn="l">
              <a:buFont typeface="Arial" panose="020B0604020202020204" pitchFamily="34" charset="0"/>
              <a:buChar char="•"/>
            </a:pPr>
            <a:r>
              <a:rPr lang="en-GB" sz="1600" noProof="0" dirty="0"/>
              <a:t>If you want </a:t>
            </a:r>
            <a:r>
              <a:rPr lang="en-GB" sz="1600" b="1" noProof="0" dirty="0">
                <a:solidFill>
                  <a:srgbClr val="0433FF"/>
                </a:solidFill>
              </a:rPr>
              <a:t>summarising</a:t>
            </a:r>
            <a:r>
              <a:rPr lang="en-GB" sz="1600" noProof="0" dirty="0"/>
              <a:t> a number of correlating variables in a few new variable with smallest possible loss of information, the </a:t>
            </a:r>
            <a:r>
              <a:rPr lang="en-GB" sz="1600" b="1" noProof="0" dirty="0">
                <a:solidFill>
                  <a:srgbClr val="0433FF"/>
                </a:solidFill>
              </a:rPr>
              <a:t>component analysis </a:t>
            </a:r>
            <a:r>
              <a:rPr lang="en-GB" sz="1600" noProof="0" dirty="0"/>
              <a:t>is the answer.</a:t>
            </a:r>
          </a:p>
        </p:txBody>
      </p:sp>
      <p:sp>
        <p:nvSpPr>
          <p:cNvPr id="19" name="If you want explaining the correlations in a data set in form of factors, the factor analysis is the answers.">
            <a:extLst>
              <a:ext uri="{FF2B5EF4-FFF2-40B4-BE49-F238E27FC236}">
                <a16:creationId xmlns:a16="http://schemas.microsoft.com/office/drawing/2014/main" id="{79295CAA-B029-3C01-5054-ED96537DB0B7}"/>
              </a:ext>
            </a:extLst>
          </p:cNvPr>
          <p:cNvSpPr txBox="1"/>
          <p:nvPr/>
        </p:nvSpPr>
        <p:spPr>
          <a:xfrm>
            <a:off x="8743112" y="2888273"/>
            <a:ext cx="3397130" cy="1036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171450" indent="-171450" algn="l">
              <a:buFont typeface="Arial" panose="020B0604020202020204" pitchFamily="34" charset="0"/>
              <a:buChar char="•"/>
            </a:pPr>
            <a:r>
              <a:rPr lang="en-GB" sz="1600" noProof="0" dirty="0"/>
              <a:t> If you want </a:t>
            </a:r>
            <a:r>
              <a:rPr lang="en-GB" sz="1600" b="1" noProof="0" dirty="0">
                <a:solidFill>
                  <a:srgbClr val="FF2600"/>
                </a:solidFill>
              </a:rPr>
              <a:t>explaining the correlations</a:t>
            </a:r>
            <a:r>
              <a:rPr lang="en-GB" sz="1600" noProof="0" dirty="0"/>
              <a:t> in a data set in form of factors, the </a:t>
            </a:r>
            <a:r>
              <a:rPr lang="en-GB" sz="1600" b="1" noProof="0" dirty="0">
                <a:solidFill>
                  <a:srgbClr val="FF2600"/>
                </a:solidFill>
              </a:rPr>
              <a:t>factor analysis</a:t>
            </a:r>
            <a:r>
              <a:rPr lang="en-GB" sz="1600" noProof="0" dirty="0"/>
              <a:t> is the answers.</a:t>
            </a:r>
          </a:p>
        </p:txBody>
      </p:sp>
      <p:sp>
        <p:nvSpPr>
          <p:cNvPr id="20" name="However, component analysis is less complicated and usually give the same results as exploratory factor analysis. Thus, most component analysis and EFA both go under the name of factor analysis (Blunch, 2013).">
            <a:extLst>
              <a:ext uri="{FF2B5EF4-FFF2-40B4-BE49-F238E27FC236}">
                <a16:creationId xmlns:a16="http://schemas.microsoft.com/office/drawing/2014/main" id="{CAC51DD5-DA53-34C9-B800-CD810D1615A9}"/>
              </a:ext>
            </a:extLst>
          </p:cNvPr>
          <p:cNvSpPr txBox="1"/>
          <p:nvPr/>
        </p:nvSpPr>
        <p:spPr>
          <a:xfrm>
            <a:off x="8856956" y="4088557"/>
            <a:ext cx="3301942" cy="2021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171450" indent="-171450" algn="l">
              <a:buFont typeface="Arial" panose="020B0604020202020204" pitchFamily="34" charset="0"/>
              <a:buChar char="•"/>
            </a:pPr>
            <a:r>
              <a:rPr lang="en-GB" sz="1600" noProof="0" dirty="0"/>
              <a:t>However, component analysis is less complicated and usually give the same results as exploratory factor analysis. Thus, </a:t>
            </a:r>
            <a:r>
              <a:rPr lang="en-GB" sz="1600" b="1" noProof="0" dirty="0"/>
              <a:t>most component analysis and EFA both go under the name of factor analysis (Blunch, 2013).</a:t>
            </a:r>
          </a:p>
        </p:txBody>
      </p:sp>
      <p:sp>
        <p:nvSpPr>
          <p:cNvPr id="24" name="Formative">
            <a:extLst>
              <a:ext uri="{FF2B5EF4-FFF2-40B4-BE49-F238E27FC236}">
                <a16:creationId xmlns:a16="http://schemas.microsoft.com/office/drawing/2014/main" id="{2DDA11FC-2AE5-BD5D-50B1-A62EDB18F74B}"/>
              </a:ext>
            </a:extLst>
          </p:cNvPr>
          <p:cNvSpPr txBox="1"/>
          <p:nvPr/>
        </p:nvSpPr>
        <p:spPr>
          <a:xfrm>
            <a:off x="384268" y="4950332"/>
            <a:ext cx="1106072" cy="29751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25400" tIns="25400" rIns="25400" bIns="25400" anchor="ctr">
            <a:spAutoFit/>
          </a:bodyPr>
          <a:lstStyle>
            <a:lvl1pPr>
              <a:defRPr b="1"/>
            </a:lvl1pPr>
          </a:lstStyle>
          <a:p>
            <a:r>
              <a:rPr lang="en-GB" sz="1600" noProof="0" dirty="0"/>
              <a:t>Formative</a:t>
            </a:r>
          </a:p>
        </p:txBody>
      </p:sp>
      <p:sp>
        <p:nvSpPr>
          <p:cNvPr id="25" name="Direction of causality is from measure to construct…">
            <a:extLst>
              <a:ext uri="{FF2B5EF4-FFF2-40B4-BE49-F238E27FC236}">
                <a16:creationId xmlns:a16="http://schemas.microsoft.com/office/drawing/2014/main" id="{1DC47288-F611-6B35-D2F6-1DB22A04A414}"/>
              </a:ext>
            </a:extLst>
          </p:cNvPr>
          <p:cNvSpPr txBox="1"/>
          <p:nvPr/>
        </p:nvSpPr>
        <p:spPr>
          <a:xfrm>
            <a:off x="367221" y="5595844"/>
            <a:ext cx="3993308" cy="1128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410029" indent="-340179">
              <a:buClr>
                <a:srgbClr val="252525"/>
              </a:buClr>
              <a:buSzPct val="100000"/>
              <a:buFont typeface="Helvetica"/>
              <a:buChar char="•"/>
            </a:pPr>
            <a:r>
              <a:rPr lang="en-GB" sz="1400" noProof="0" dirty="0"/>
              <a:t>Direction of causality is from measure to construct</a:t>
            </a:r>
          </a:p>
          <a:p>
            <a:pPr marL="410029" indent="-340179">
              <a:buClr>
                <a:srgbClr val="252525"/>
              </a:buClr>
              <a:buSzPct val="100000"/>
              <a:buFont typeface="Helvetica"/>
              <a:buChar char="•"/>
            </a:pPr>
            <a:r>
              <a:rPr lang="en-GB" sz="1400" noProof="0" dirty="0"/>
              <a:t>No reason to expect the measures are correlated</a:t>
            </a:r>
          </a:p>
          <a:p>
            <a:pPr marL="410029" indent="-340179">
              <a:buClr>
                <a:srgbClr val="252525"/>
              </a:buClr>
              <a:buSzPct val="100000"/>
              <a:buFont typeface="Helvetica"/>
              <a:buChar char="•"/>
            </a:pPr>
            <a:r>
              <a:rPr lang="en-GB" sz="1400" noProof="0" dirty="0"/>
              <a:t>Indicators are not interchangeable</a:t>
            </a:r>
          </a:p>
        </p:txBody>
      </p:sp>
      <p:sp>
        <p:nvSpPr>
          <p:cNvPr id="26" name="Direction of causality is from construct to measure…">
            <a:extLst>
              <a:ext uri="{FF2B5EF4-FFF2-40B4-BE49-F238E27FC236}">
                <a16:creationId xmlns:a16="http://schemas.microsoft.com/office/drawing/2014/main" id="{615593D0-CD8F-9A36-DBCA-8D13B75D4396}"/>
              </a:ext>
            </a:extLst>
          </p:cNvPr>
          <p:cNvSpPr txBox="1"/>
          <p:nvPr/>
        </p:nvSpPr>
        <p:spPr>
          <a:xfrm>
            <a:off x="4717376" y="5441956"/>
            <a:ext cx="3782733" cy="128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410029" indent="-340179">
              <a:buClr>
                <a:srgbClr val="252525"/>
              </a:buClr>
              <a:buSzPct val="100000"/>
              <a:buFont typeface="Helvetica"/>
              <a:buChar char="•"/>
            </a:pPr>
            <a:r>
              <a:rPr lang="en-GB" sz="1600" noProof="0" dirty="0"/>
              <a:t>Direction of causality is from construct to measure</a:t>
            </a:r>
          </a:p>
          <a:p>
            <a:pPr marL="410029" indent="-340179">
              <a:buClr>
                <a:srgbClr val="252525"/>
              </a:buClr>
              <a:buSzPct val="100000"/>
              <a:buFont typeface="Helvetica"/>
              <a:buChar char="•"/>
            </a:pPr>
            <a:r>
              <a:rPr lang="en-GB" sz="1600" noProof="0" dirty="0"/>
              <a:t>Measures expected to be correlated</a:t>
            </a:r>
          </a:p>
          <a:p>
            <a:pPr marL="410029" indent="-340179">
              <a:buClr>
                <a:srgbClr val="252525"/>
              </a:buClr>
              <a:buSzPct val="100000"/>
              <a:buFont typeface="Helvetica"/>
              <a:buChar char="•"/>
            </a:pPr>
            <a:r>
              <a:rPr lang="en-GB" sz="1600" noProof="0" dirty="0"/>
              <a:t>Indicators are interchangeable</a:t>
            </a:r>
          </a:p>
        </p:txBody>
      </p:sp>
      <p:sp>
        <p:nvSpPr>
          <p:cNvPr id="27" name="Reflective">
            <a:extLst>
              <a:ext uri="{FF2B5EF4-FFF2-40B4-BE49-F238E27FC236}">
                <a16:creationId xmlns:a16="http://schemas.microsoft.com/office/drawing/2014/main" id="{13EE5894-9F5C-3599-D717-946BDA7AD41C}"/>
              </a:ext>
            </a:extLst>
          </p:cNvPr>
          <p:cNvSpPr txBox="1"/>
          <p:nvPr/>
        </p:nvSpPr>
        <p:spPr>
          <a:xfrm>
            <a:off x="4767222" y="5144439"/>
            <a:ext cx="1083630" cy="29751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accent4"/>
          </a:lnRef>
          <a:fillRef idx="2">
            <a:schemeClr val="accent4"/>
          </a:fillRef>
          <a:effectRef idx="1">
            <a:schemeClr val="accent4"/>
          </a:effectRef>
          <a:fontRef idx="minor">
            <a:schemeClr val="dk1"/>
          </a:fontRef>
        </p:style>
        <p:txBody>
          <a:bodyPr wrap="none" lIns="25400" tIns="25400" rIns="25400" bIns="25400" anchor="ctr">
            <a:spAutoFit/>
          </a:bodyPr>
          <a:lstStyle>
            <a:lvl1pPr>
              <a:defRPr b="1"/>
            </a:lvl1pPr>
          </a:lstStyle>
          <a:p>
            <a:r>
              <a:rPr lang="en-GB" sz="1600" noProof="0" dirty="0"/>
              <a:t>Reflective</a:t>
            </a:r>
          </a:p>
        </p:txBody>
      </p:sp>
    </p:spTree>
    <p:extLst>
      <p:ext uri="{BB962C8B-B14F-4D97-AF65-F5344CB8AC3E}">
        <p14:creationId xmlns:p14="http://schemas.microsoft.com/office/powerpoint/2010/main" val="132041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675D316E-FE34-E01C-E0FB-2633A49F7A7E}"/>
              </a:ext>
            </a:extLst>
          </p:cNvPr>
          <p:cNvSpPr>
            <a:spLocks noGrp="1"/>
          </p:cNvSpPr>
          <p:nvPr>
            <p:ph type="title"/>
          </p:nvPr>
        </p:nvSpPr>
        <p:spPr>
          <a:xfrm>
            <a:off x="459065" y="713954"/>
            <a:ext cx="10972800" cy="759034"/>
          </a:xfrm>
        </p:spPr>
        <p:txBody>
          <a:bodyPr>
            <a:normAutofit/>
          </a:bodyPr>
          <a:lstStyle/>
          <a:p>
            <a:r>
              <a:rPr lang="en-GB" noProof="0" dirty="0"/>
              <a:t>Formative vs. Reflective</a:t>
            </a:r>
          </a:p>
        </p:txBody>
      </p:sp>
      <p:sp>
        <p:nvSpPr>
          <p:cNvPr id="3" name="Slide Number Placeholder 2">
            <a:extLst>
              <a:ext uri="{FF2B5EF4-FFF2-40B4-BE49-F238E27FC236}">
                <a16:creationId xmlns:a16="http://schemas.microsoft.com/office/drawing/2014/main" id="{1ADB4C22-C073-544B-3965-DE3B6AF3847E}"/>
              </a:ext>
            </a:extLst>
          </p:cNvPr>
          <p:cNvSpPr>
            <a:spLocks noGrp="1"/>
          </p:cNvSpPr>
          <p:nvPr>
            <p:ph type="sldNum" sz="quarter" idx="12"/>
          </p:nvPr>
        </p:nvSpPr>
        <p:spPr/>
        <p:txBody>
          <a:bodyPr/>
          <a:lstStyle/>
          <a:p>
            <a:pPr rtl="0"/>
            <a:fld id="{401CF334-2D5C-4859-84A6-CA7E6E43FAEB}" type="slidenum">
              <a:rPr lang="en-GB" noProof="0" smtClean="0"/>
              <a:t>7</a:t>
            </a:fld>
            <a:endParaRPr lang="en-GB" noProof="0" dirty="0"/>
          </a:p>
        </p:txBody>
      </p:sp>
      <p:sp>
        <p:nvSpPr>
          <p:cNvPr id="28" name="R1. I eat healthy food.…">
            <a:extLst>
              <a:ext uri="{FF2B5EF4-FFF2-40B4-BE49-F238E27FC236}">
                <a16:creationId xmlns:a16="http://schemas.microsoft.com/office/drawing/2014/main" id="{1ED5D805-E9E2-2026-9949-931D616C6AD3}"/>
              </a:ext>
            </a:extLst>
          </p:cNvPr>
          <p:cNvSpPr txBox="1"/>
          <p:nvPr/>
        </p:nvSpPr>
        <p:spPr>
          <a:xfrm>
            <a:off x="7477946" y="2539882"/>
            <a:ext cx="3934664"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en-GB" noProof="0" dirty="0"/>
              <a:t>R1. I eat healthy food.</a:t>
            </a:r>
          </a:p>
          <a:p>
            <a:pPr algn="l"/>
            <a:r>
              <a:rPr lang="en-GB" noProof="0" dirty="0"/>
              <a:t>R2. I do not each much junk food.</a:t>
            </a:r>
          </a:p>
          <a:p>
            <a:pPr algn="l"/>
            <a:r>
              <a:rPr lang="en-GB" noProof="0" dirty="0"/>
              <a:t>R3. I have a balanced diet.</a:t>
            </a:r>
          </a:p>
        </p:txBody>
      </p:sp>
      <p:sp>
        <p:nvSpPr>
          <p:cNvPr id="29" name="F1. I have a balanced diet.…">
            <a:extLst>
              <a:ext uri="{FF2B5EF4-FFF2-40B4-BE49-F238E27FC236}">
                <a16:creationId xmlns:a16="http://schemas.microsoft.com/office/drawing/2014/main" id="{49667B99-6BAD-BBD7-89FA-91CE46BA39E3}"/>
              </a:ext>
            </a:extLst>
          </p:cNvPr>
          <p:cNvSpPr txBox="1"/>
          <p:nvPr/>
        </p:nvSpPr>
        <p:spPr>
          <a:xfrm>
            <a:off x="609600" y="2599034"/>
            <a:ext cx="3934664"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en-GB" noProof="0" dirty="0"/>
              <a:t>F1. I have a balanced diet.</a:t>
            </a:r>
          </a:p>
          <a:p>
            <a:pPr algn="l"/>
            <a:r>
              <a:rPr lang="en-GB" noProof="0" dirty="0"/>
              <a:t>F2. I exercise regularly.</a:t>
            </a:r>
          </a:p>
          <a:p>
            <a:pPr algn="l"/>
            <a:r>
              <a:rPr lang="en-GB" noProof="0" dirty="0"/>
              <a:t>F3. I get sufficient sleep each night.</a:t>
            </a:r>
          </a:p>
        </p:txBody>
      </p:sp>
      <p:sp>
        <p:nvSpPr>
          <p:cNvPr id="30" name="Formative vs. Reflective">
            <a:extLst>
              <a:ext uri="{FF2B5EF4-FFF2-40B4-BE49-F238E27FC236}">
                <a16:creationId xmlns:a16="http://schemas.microsoft.com/office/drawing/2014/main" id="{8DA88BDF-8D09-8AC0-6DCF-925C04E4DB39}"/>
              </a:ext>
            </a:extLst>
          </p:cNvPr>
          <p:cNvSpPr txBox="1"/>
          <p:nvPr/>
        </p:nvSpPr>
        <p:spPr>
          <a:xfrm>
            <a:off x="407737" y="1670575"/>
            <a:ext cx="102657"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400">
                <a:latin typeface="+mn-lt"/>
                <a:ea typeface="+mn-ea"/>
                <a:cs typeface="+mn-cs"/>
                <a:sym typeface="Helvetica Neue Medium"/>
              </a:defRPr>
            </a:lvl1pPr>
          </a:lstStyle>
          <a:p>
            <a:endParaRPr lang="en-GB" noProof="0" dirty="0"/>
          </a:p>
        </p:txBody>
      </p:sp>
      <p:sp>
        <p:nvSpPr>
          <p:cNvPr id="32" name="Rectangle: Rounded Corners 31">
            <a:extLst>
              <a:ext uri="{FF2B5EF4-FFF2-40B4-BE49-F238E27FC236}">
                <a16:creationId xmlns:a16="http://schemas.microsoft.com/office/drawing/2014/main" id="{9F15FA82-0636-5B73-CC8B-8F55BEB1EF2F}"/>
              </a:ext>
            </a:extLst>
          </p:cNvPr>
          <p:cNvSpPr/>
          <p:nvPr/>
        </p:nvSpPr>
        <p:spPr>
          <a:xfrm>
            <a:off x="1674936" y="1696254"/>
            <a:ext cx="1803991" cy="5604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noProof="0" dirty="0"/>
              <a:t>Formative</a:t>
            </a:r>
          </a:p>
        </p:txBody>
      </p:sp>
      <p:sp>
        <p:nvSpPr>
          <p:cNvPr id="33" name="Rectangle: Rounded Corners 32">
            <a:extLst>
              <a:ext uri="{FF2B5EF4-FFF2-40B4-BE49-F238E27FC236}">
                <a16:creationId xmlns:a16="http://schemas.microsoft.com/office/drawing/2014/main" id="{85CAF763-9DB9-BBF0-FAEC-8B2D1D2BC269}"/>
              </a:ext>
            </a:extLst>
          </p:cNvPr>
          <p:cNvSpPr/>
          <p:nvPr/>
        </p:nvSpPr>
        <p:spPr>
          <a:xfrm>
            <a:off x="8331806" y="1641803"/>
            <a:ext cx="1803991" cy="5604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t>Reflective</a:t>
            </a:r>
          </a:p>
        </p:txBody>
      </p:sp>
      <p:grpSp>
        <p:nvGrpSpPr>
          <p:cNvPr id="34" name="Group 33">
            <a:extLst>
              <a:ext uri="{FF2B5EF4-FFF2-40B4-BE49-F238E27FC236}">
                <a16:creationId xmlns:a16="http://schemas.microsoft.com/office/drawing/2014/main" id="{CB3BD3E7-1B97-5BDA-BE5E-5460A533B436}"/>
              </a:ext>
            </a:extLst>
          </p:cNvPr>
          <p:cNvGrpSpPr/>
          <p:nvPr/>
        </p:nvGrpSpPr>
        <p:grpSpPr>
          <a:xfrm>
            <a:off x="7830498" y="3772132"/>
            <a:ext cx="3047769" cy="2250809"/>
            <a:chOff x="4829368" y="6747465"/>
            <a:chExt cx="3761682" cy="3953666"/>
          </a:xfrm>
        </p:grpSpPr>
        <p:sp>
          <p:nvSpPr>
            <p:cNvPr id="35" name="Diet">
              <a:extLst>
                <a:ext uri="{FF2B5EF4-FFF2-40B4-BE49-F238E27FC236}">
                  <a16:creationId xmlns:a16="http://schemas.microsoft.com/office/drawing/2014/main" id="{FA4EC4C2-3700-74D5-98B0-815B307F339F}"/>
                </a:ext>
              </a:extLst>
            </p:cNvPr>
            <p:cNvSpPr/>
            <p:nvPr/>
          </p:nvSpPr>
          <p:spPr>
            <a:xfrm>
              <a:off x="5111542" y="6747465"/>
              <a:ext cx="3182345" cy="1270000"/>
            </a:xfrm>
            <a:prstGeom prst="ellipse">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a:latin typeface="+mn-lt"/>
                  <a:ea typeface="+mn-ea"/>
                  <a:cs typeface="+mn-cs"/>
                  <a:sym typeface="Helvetica Neue Medium"/>
                </a:defRPr>
              </a:lvl1pPr>
            </a:lstStyle>
            <a:p>
              <a:pPr algn="ctr"/>
              <a:r>
                <a:rPr lang="en-GB" sz="2400" noProof="0" dirty="0">
                  <a:latin typeface="Chulabhorn Likit Text Light" panose="00000400000000000000" pitchFamily="50" charset="-34"/>
                  <a:cs typeface="Chulabhorn Likit Text Light" panose="00000400000000000000" pitchFamily="50" charset="-34"/>
                </a:rPr>
                <a:t>Diet</a:t>
              </a:r>
            </a:p>
          </p:txBody>
        </p:sp>
        <p:sp>
          <p:nvSpPr>
            <p:cNvPr id="36" name="R1">
              <a:extLst>
                <a:ext uri="{FF2B5EF4-FFF2-40B4-BE49-F238E27FC236}">
                  <a16:creationId xmlns:a16="http://schemas.microsoft.com/office/drawing/2014/main" id="{276C7601-826F-DF35-B4FD-C1D23C8BB394}"/>
                </a:ext>
              </a:extLst>
            </p:cNvPr>
            <p:cNvSpPr txBox="1"/>
            <p:nvPr/>
          </p:nvSpPr>
          <p:spPr>
            <a:xfrm>
              <a:off x="4829368" y="8971007"/>
              <a:ext cx="997358" cy="55864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GB" sz="1400" noProof="0" dirty="0">
                  <a:latin typeface="Chulabhorn Likit Text Light" panose="00000400000000000000" pitchFamily="50" charset="-34"/>
                  <a:cs typeface="Chulabhorn Likit Text Light" panose="00000400000000000000" pitchFamily="50" charset="-34"/>
                </a:rPr>
                <a:t>R1</a:t>
              </a:r>
            </a:p>
          </p:txBody>
        </p:sp>
        <p:sp>
          <p:nvSpPr>
            <p:cNvPr id="37" name="R3">
              <a:extLst>
                <a:ext uri="{FF2B5EF4-FFF2-40B4-BE49-F238E27FC236}">
                  <a16:creationId xmlns:a16="http://schemas.microsoft.com/office/drawing/2014/main" id="{27E6F8DB-AB55-B9E8-7139-3591A0977A3B}"/>
                </a:ext>
              </a:extLst>
            </p:cNvPr>
            <p:cNvSpPr txBox="1"/>
            <p:nvPr/>
          </p:nvSpPr>
          <p:spPr>
            <a:xfrm>
              <a:off x="7593693" y="8872484"/>
              <a:ext cx="997357" cy="55864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GB" sz="1400" noProof="0" dirty="0">
                  <a:latin typeface="Chulabhorn Likit Text Light" panose="00000400000000000000" pitchFamily="50" charset="-34"/>
                  <a:cs typeface="Chulabhorn Likit Text Light" panose="00000400000000000000" pitchFamily="50" charset="-34"/>
                </a:rPr>
                <a:t>R3</a:t>
              </a:r>
            </a:p>
          </p:txBody>
        </p:sp>
        <p:sp>
          <p:nvSpPr>
            <p:cNvPr id="38" name="R2">
              <a:extLst>
                <a:ext uri="{FF2B5EF4-FFF2-40B4-BE49-F238E27FC236}">
                  <a16:creationId xmlns:a16="http://schemas.microsoft.com/office/drawing/2014/main" id="{D840EDD7-E342-D3B4-88D4-766886130B44}"/>
                </a:ext>
              </a:extLst>
            </p:cNvPr>
            <p:cNvSpPr txBox="1"/>
            <p:nvPr/>
          </p:nvSpPr>
          <p:spPr>
            <a:xfrm>
              <a:off x="6231323" y="8946638"/>
              <a:ext cx="997357" cy="55864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GB" sz="1400" noProof="0" dirty="0">
                  <a:latin typeface="Chulabhorn Likit Text Light" panose="00000400000000000000" pitchFamily="50" charset="-34"/>
                  <a:cs typeface="Chulabhorn Likit Text Light" panose="00000400000000000000" pitchFamily="50" charset="-34"/>
                </a:rPr>
                <a:t>R2</a:t>
              </a:r>
            </a:p>
          </p:txBody>
        </p:sp>
        <p:sp>
          <p:nvSpPr>
            <p:cNvPr id="39" name="e1">
              <a:extLst>
                <a:ext uri="{FF2B5EF4-FFF2-40B4-BE49-F238E27FC236}">
                  <a16:creationId xmlns:a16="http://schemas.microsoft.com/office/drawing/2014/main" id="{20D27424-B45C-6590-CFD7-478E2F52AFD3}"/>
                </a:ext>
              </a:extLst>
            </p:cNvPr>
            <p:cNvSpPr/>
            <p:nvPr/>
          </p:nvSpPr>
          <p:spPr>
            <a:xfrm>
              <a:off x="5150167" y="10152473"/>
              <a:ext cx="355759" cy="523189"/>
            </a:xfrm>
            <a:prstGeom prst="ellipse">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a:latin typeface="+mn-lt"/>
                  <a:ea typeface="+mn-ea"/>
                  <a:cs typeface="+mn-cs"/>
                  <a:sym typeface="Helvetica Neue Medium"/>
                </a:defRPr>
              </a:lvl1pPr>
            </a:lstStyle>
            <a:p>
              <a:pPr algn="ctr"/>
              <a:r>
                <a:rPr lang="en-GB" sz="1400" noProof="0" dirty="0">
                  <a:latin typeface="Chulabhorn Likit Text Light" panose="00000400000000000000" pitchFamily="50" charset="-34"/>
                  <a:cs typeface="Chulabhorn Likit Text Light" panose="00000400000000000000" pitchFamily="50" charset="-34"/>
                </a:rPr>
                <a:t>e1</a:t>
              </a:r>
            </a:p>
          </p:txBody>
        </p:sp>
        <p:sp>
          <p:nvSpPr>
            <p:cNvPr id="40" name="e2">
              <a:extLst>
                <a:ext uri="{FF2B5EF4-FFF2-40B4-BE49-F238E27FC236}">
                  <a16:creationId xmlns:a16="http://schemas.microsoft.com/office/drawing/2014/main" id="{A9664E1A-644D-902C-3798-1C2A300B7748}"/>
                </a:ext>
              </a:extLst>
            </p:cNvPr>
            <p:cNvSpPr/>
            <p:nvPr/>
          </p:nvSpPr>
          <p:spPr>
            <a:xfrm>
              <a:off x="6561384" y="10142484"/>
              <a:ext cx="355759" cy="558647"/>
            </a:xfrm>
            <a:prstGeom prst="ellipse">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a:latin typeface="+mn-lt"/>
                  <a:ea typeface="+mn-ea"/>
                  <a:cs typeface="+mn-cs"/>
                  <a:sym typeface="Helvetica Neue Medium"/>
                </a:defRPr>
              </a:lvl1pPr>
            </a:lstStyle>
            <a:p>
              <a:pPr algn="ctr"/>
              <a:r>
                <a:rPr lang="en-GB" sz="1400" noProof="0" dirty="0">
                  <a:latin typeface="Chulabhorn Likit Text Light" panose="00000400000000000000" pitchFamily="50" charset="-34"/>
                  <a:cs typeface="Chulabhorn Likit Text Light" panose="00000400000000000000" pitchFamily="50" charset="-34"/>
                </a:rPr>
                <a:t>e2</a:t>
              </a:r>
            </a:p>
          </p:txBody>
        </p:sp>
        <p:sp>
          <p:nvSpPr>
            <p:cNvPr id="41" name="e3">
              <a:extLst>
                <a:ext uri="{FF2B5EF4-FFF2-40B4-BE49-F238E27FC236}">
                  <a16:creationId xmlns:a16="http://schemas.microsoft.com/office/drawing/2014/main" id="{6CE92169-39D7-8956-DB51-0295EC7C5262}"/>
                </a:ext>
              </a:extLst>
            </p:cNvPr>
            <p:cNvSpPr/>
            <p:nvPr/>
          </p:nvSpPr>
          <p:spPr>
            <a:xfrm>
              <a:off x="7915451" y="10099951"/>
              <a:ext cx="378436" cy="558647"/>
            </a:xfrm>
            <a:prstGeom prst="ellipse">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a:latin typeface="+mn-lt"/>
                  <a:ea typeface="+mn-ea"/>
                  <a:cs typeface="+mn-cs"/>
                  <a:sym typeface="Helvetica Neue Medium"/>
                </a:defRPr>
              </a:lvl1pPr>
            </a:lstStyle>
            <a:p>
              <a:pPr algn="ctr"/>
              <a:r>
                <a:rPr lang="en-GB" sz="1400" noProof="0" dirty="0">
                  <a:latin typeface="Chulabhorn Likit Text Light" panose="00000400000000000000" pitchFamily="50" charset="-34"/>
                  <a:cs typeface="Chulabhorn Likit Text Light" panose="00000400000000000000" pitchFamily="50" charset="-34"/>
                </a:rPr>
                <a:t>e3</a:t>
              </a:r>
            </a:p>
          </p:txBody>
        </p:sp>
        <p:cxnSp>
          <p:nvCxnSpPr>
            <p:cNvPr id="42" name="Connection Line">
              <a:extLst>
                <a:ext uri="{FF2B5EF4-FFF2-40B4-BE49-F238E27FC236}">
                  <a16:creationId xmlns:a16="http://schemas.microsoft.com/office/drawing/2014/main" id="{82B052F2-7F0E-1D73-5EA3-E1235059E7C2}"/>
                </a:ext>
              </a:extLst>
            </p:cNvPr>
            <p:cNvCxnSpPr>
              <a:cxnSpLocks/>
              <a:stCxn id="35" idx="4"/>
              <a:endCxn id="37" idx="0"/>
            </p:cNvCxnSpPr>
            <p:nvPr/>
          </p:nvCxnSpPr>
          <p:spPr>
            <a:xfrm>
              <a:off x="6702714" y="8017465"/>
              <a:ext cx="1389658" cy="855018"/>
            </a:xfrm>
            <a:prstGeom prst="straightConnector1">
              <a:avLst/>
            </a:prstGeom>
            <a:ln w="25400">
              <a:solidFill>
                <a:srgbClr val="000000"/>
              </a:solidFill>
              <a:miter lim="400000"/>
              <a:tailEnd type="stealth"/>
            </a:ln>
          </p:spPr>
        </p:cxnSp>
        <p:cxnSp>
          <p:nvCxnSpPr>
            <p:cNvPr id="43" name="Connection Line">
              <a:extLst>
                <a:ext uri="{FF2B5EF4-FFF2-40B4-BE49-F238E27FC236}">
                  <a16:creationId xmlns:a16="http://schemas.microsoft.com/office/drawing/2014/main" id="{9E9B5AAC-D2EC-46AD-8FAE-1A68CB0B8172}"/>
                </a:ext>
              </a:extLst>
            </p:cNvPr>
            <p:cNvCxnSpPr>
              <a:cxnSpLocks/>
              <a:stCxn id="35" idx="4"/>
              <a:endCxn id="38" idx="0"/>
            </p:cNvCxnSpPr>
            <p:nvPr/>
          </p:nvCxnSpPr>
          <p:spPr>
            <a:xfrm>
              <a:off x="6702714" y="8017465"/>
              <a:ext cx="27288" cy="929173"/>
            </a:xfrm>
            <a:prstGeom prst="straightConnector1">
              <a:avLst/>
            </a:prstGeom>
            <a:ln w="25400">
              <a:solidFill>
                <a:srgbClr val="000000"/>
              </a:solidFill>
              <a:miter lim="400000"/>
              <a:tailEnd type="stealth"/>
            </a:ln>
          </p:spPr>
        </p:cxnSp>
        <p:cxnSp>
          <p:nvCxnSpPr>
            <p:cNvPr id="44" name="Connection Line">
              <a:extLst>
                <a:ext uri="{FF2B5EF4-FFF2-40B4-BE49-F238E27FC236}">
                  <a16:creationId xmlns:a16="http://schemas.microsoft.com/office/drawing/2014/main" id="{B4D7C26F-E29A-DEAB-BCA4-0A594A0A72D4}"/>
                </a:ext>
              </a:extLst>
            </p:cNvPr>
            <p:cNvCxnSpPr>
              <a:cxnSpLocks/>
              <a:stCxn id="35" idx="4"/>
              <a:endCxn id="36" idx="0"/>
            </p:cNvCxnSpPr>
            <p:nvPr/>
          </p:nvCxnSpPr>
          <p:spPr>
            <a:xfrm flipH="1">
              <a:off x="5328047" y="8017465"/>
              <a:ext cx="1374667" cy="953541"/>
            </a:xfrm>
            <a:prstGeom prst="straightConnector1">
              <a:avLst/>
            </a:prstGeom>
            <a:ln w="25400">
              <a:solidFill>
                <a:srgbClr val="000000"/>
              </a:solidFill>
              <a:miter lim="400000"/>
              <a:tailEnd type="stealth"/>
            </a:ln>
          </p:spPr>
        </p:cxnSp>
        <p:cxnSp>
          <p:nvCxnSpPr>
            <p:cNvPr id="45" name="Connection Line">
              <a:extLst>
                <a:ext uri="{FF2B5EF4-FFF2-40B4-BE49-F238E27FC236}">
                  <a16:creationId xmlns:a16="http://schemas.microsoft.com/office/drawing/2014/main" id="{78B05676-77E1-17DC-A9E9-8D05AA1DE85F}"/>
                </a:ext>
              </a:extLst>
            </p:cNvPr>
            <p:cNvCxnSpPr>
              <a:cxnSpLocks/>
              <a:stCxn id="39" idx="0"/>
              <a:endCxn id="36" idx="2"/>
            </p:cNvCxnSpPr>
            <p:nvPr/>
          </p:nvCxnSpPr>
          <p:spPr>
            <a:xfrm flipV="1">
              <a:off x="5328047" y="9529654"/>
              <a:ext cx="0" cy="622819"/>
            </a:xfrm>
            <a:prstGeom prst="straightConnector1">
              <a:avLst/>
            </a:prstGeom>
            <a:ln w="25400">
              <a:solidFill>
                <a:srgbClr val="000000"/>
              </a:solidFill>
              <a:miter lim="400000"/>
              <a:tailEnd type="stealth"/>
            </a:ln>
          </p:spPr>
        </p:cxnSp>
        <p:cxnSp>
          <p:nvCxnSpPr>
            <p:cNvPr id="46" name="Connection Line">
              <a:extLst>
                <a:ext uri="{FF2B5EF4-FFF2-40B4-BE49-F238E27FC236}">
                  <a16:creationId xmlns:a16="http://schemas.microsoft.com/office/drawing/2014/main" id="{BA83A81A-3460-9DCE-DE34-8C127C04DC0A}"/>
                </a:ext>
              </a:extLst>
            </p:cNvPr>
            <p:cNvCxnSpPr>
              <a:cxnSpLocks/>
              <a:stCxn id="40" idx="0"/>
              <a:endCxn id="38" idx="2"/>
            </p:cNvCxnSpPr>
            <p:nvPr/>
          </p:nvCxnSpPr>
          <p:spPr>
            <a:xfrm flipH="1" flipV="1">
              <a:off x="6730002" y="9505285"/>
              <a:ext cx="9262" cy="637198"/>
            </a:xfrm>
            <a:prstGeom prst="straightConnector1">
              <a:avLst/>
            </a:prstGeom>
            <a:ln w="25400">
              <a:solidFill>
                <a:srgbClr val="000000"/>
              </a:solidFill>
              <a:miter lim="400000"/>
              <a:tailEnd type="stealth"/>
            </a:ln>
          </p:spPr>
        </p:cxnSp>
        <p:cxnSp>
          <p:nvCxnSpPr>
            <p:cNvPr id="47" name="Connection Line">
              <a:extLst>
                <a:ext uri="{FF2B5EF4-FFF2-40B4-BE49-F238E27FC236}">
                  <a16:creationId xmlns:a16="http://schemas.microsoft.com/office/drawing/2014/main" id="{786A9571-9FD7-B720-AB25-8603C07D4683}"/>
                </a:ext>
              </a:extLst>
            </p:cNvPr>
            <p:cNvCxnSpPr>
              <a:cxnSpLocks/>
              <a:stCxn id="41" idx="0"/>
              <a:endCxn id="37" idx="2"/>
            </p:cNvCxnSpPr>
            <p:nvPr/>
          </p:nvCxnSpPr>
          <p:spPr>
            <a:xfrm flipH="1" flipV="1">
              <a:off x="8092372" y="9431130"/>
              <a:ext cx="12297" cy="668820"/>
            </a:xfrm>
            <a:prstGeom prst="straightConnector1">
              <a:avLst/>
            </a:prstGeom>
            <a:ln w="25400">
              <a:solidFill>
                <a:srgbClr val="000000"/>
              </a:solidFill>
              <a:miter lim="400000"/>
              <a:tailEnd type="stealth"/>
            </a:ln>
          </p:spPr>
        </p:cxnSp>
      </p:grpSp>
      <p:grpSp>
        <p:nvGrpSpPr>
          <p:cNvPr id="94" name="Group 93">
            <a:extLst>
              <a:ext uri="{FF2B5EF4-FFF2-40B4-BE49-F238E27FC236}">
                <a16:creationId xmlns:a16="http://schemas.microsoft.com/office/drawing/2014/main" id="{2C0C1830-2C55-527A-1937-11C4612415CD}"/>
              </a:ext>
            </a:extLst>
          </p:cNvPr>
          <p:cNvGrpSpPr/>
          <p:nvPr/>
        </p:nvGrpSpPr>
        <p:grpSpPr>
          <a:xfrm>
            <a:off x="909696" y="3784749"/>
            <a:ext cx="3283120" cy="1972743"/>
            <a:chOff x="4643710" y="6058362"/>
            <a:chExt cx="4052162" cy="3465228"/>
          </a:xfrm>
        </p:grpSpPr>
        <p:sp>
          <p:nvSpPr>
            <p:cNvPr id="95" name="Diet">
              <a:extLst>
                <a:ext uri="{FF2B5EF4-FFF2-40B4-BE49-F238E27FC236}">
                  <a16:creationId xmlns:a16="http://schemas.microsoft.com/office/drawing/2014/main" id="{50102019-E7C0-AD53-131B-2E6AFF7F6A0E}"/>
                </a:ext>
              </a:extLst>
            </p:cNvPr>
            <p:cNvSpPr/>
            <p:nvPr/>
          </p:nvSpPr>
          <p:spPr>
            <a:xfrm>
              <a:off x="5111542" y="6747465"/>
              <a:ext cx="3182345" cy="1270000"/>
            </a:xfrm>
            <a:prstGeom prst="ellipse">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a:latin typeface="+mn-lt"/>
                  <a:ea typeface="+mn-ea"/>
                  <a:cs typeface="+mn-cs"/>
                  <a:sym typeface="Helvetica Neue Medium"/>
                </a:defRPr>
              </a:lvl1pPr>
            </a:lstStyle>
            <a:p>
              <a:pPr algn="ctr"/>
              <a:r>
                <a:rPr lang="en-GB" sz="2400" noProof="0" dirty="0">
                  <a:latin typeface="Chulabhorn Likit Text Light" panose="00000400000000000000" pitchFamily="50" charset="-34"/>
                  <a:cs typeface="Chulabhorn Likit Text Light" panose="00000400000000000000" pitchFamily="50" charset="-34"/>
                </a:rPr>
                <a:t>Health</a:t>
              </a:r>
            </a:p>
          </p:txBody>
        </p:sp>
        <p:sp>
          <p:nvSpPr>
            <p:cNvPr id="96" name="R1">
              <a:extLst>
                <a:ext uri="{FF2B5EF4-FFF2-40B4-BE49-F238E27FC236}">
                  <a16:creationId xmlns:a16="http://schemas.microsoft.com/office/drawing/2014/main" id="{C9D16E01-A046-ADF9-5464-59446FC76CE2}"/>
                </a:ext>
              </a:extLst>
            </p:cNvPr>
            <p:cNvSpPr txBox="1"/>
            <p:nvPr/>
          </p:nvSpPr>
          <p:spPr>
            <a:xfrm>
              <a:off x="4643710" y="8954661"/>
              <a:ext cx="997358" cy="55864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GB" sz="1400" noProof="0" dirty="0">
                  <a:latin typeface="Chulabhorn Likit Text Light" panose="00000400000000000000" pitchFamily="50" charset="-34"/>
                  <a:cs typeface="Chulabhorn Likit Text Light" panose="00000400000000000000" pitchFamily="50" charset="-34"/>
                </a:rPr>
                <a:t>F1</a:t>
              </a:r>
            </a:p>
          </p:txBody>
        </p:sp>
        <p:sp>
          <p:nvSpPr>
            <p:cNvPr id="97" name="R3">
              <a:extLst>
                <a:ext uri="{FF2B5EF4-FFF2-40B4-BE49-F238E27FC236}">
                  <a16:creationId xmlns:a16="http://schemas.microsoft.com/office/drawing/2014/main" id="{82C829ED-FFE2-EB70-5A42-618D53B8CE4D}"/>
                </a:ext>
              </a:extLst>
            </p:cNvPr>
            <p:cNvSpPr txBox="1"/>
            <p:nvPr/>
          </p:nvSpPr>
          <p:spPr>
            <a:xfrm>
              <a:off x="7698515" y="8964854"/>
              <a:ext cx="997357" cy="55864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GB" sz="1400" noProof="0" dirty="0">
                  <a:latin typeface="Chulabhorn Likit Text Light" panose="00000400000000000000" pitchFamily="50" charset="-34"/>
                  <a:cs typeface="Chulabhorn Likit Text Light" panose="00000400000000000000" pitchFamily="50" charset="-34"/>
                </a:rPr>
                <a:t>F3</a:t>
              </a:r>
            </a:p>
          </p:txBody>
        </p:sp>
        <p:sp>
          <p:nvSpPr>
            <p:cNvPr id="98" name="R2">
              <a:extLst>
                <a:ext uri="{FF2B5EF4-FFF2-40B4-BE49-F238E27FC236}">
                  <a16:creationId xmlns:a16="http://schemas.microsoft.com/office/drawing/2014/main" id="{42C98501-070E-4950-CD65-28065C3B1283}"/>
                </a:ext>
              </a:extLst>
            </p:cNvPr>
            <p:cNvSpPr txBox="1"/>
            <p:nvPr/>
          </p:nvSpPr>
          <p:spPr>
            <a:xfrm>
              <a:off x="6213298" y="8964943"/>
              <a:ext cx="997357" cy="558647"/>
            </a:xfrm>
            <a:prstGeom prst="rect">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lang="en-GB" sz="1400" noProof="0" dirty="0">
                  <a:latin typeface="Chulabhorn Likit Text Light" panose="00000400000000000000" pitchFamily="50" charset="-34"/>
                  <a:cs typeface="Chulabhorn Likit Text Light" panose="00000400000000000000" pitchFamily="50" charset="-34"/>
                </a:rPr>
                <a:t>F2</a:t>
              </a:r>
            </a:p>
          </p:txBody>
        </p:sp>
        <p:sp>
          <p:nvSpPr>
            <p:cNvPr id="99" name="e1">
              <a:extLst>
                <a:ext uri="{FF2B5EF4-FFF2-40B4-BE49-F238E27FC236}">
                  <a16:creationId xmlns:a16="http://schemas.microsoft.com/office/drawing/2014/main" id="{9DF4AF6B-92E6-3B54-3A7B-D513E1D81029}"/>
                </a:ext>
              </a:extLst>
            </p:cNvPr>
            <p:cNvSpPr/>
            <p:nvPr/>
          </p:nvSpPr>
          <p:spPr>
            <a:xfrm>
              <a:off x="7914491" y="6058362"/>
              <a:ext cx="355759" cy="523189"/>
            </a:xfrm>
            <a:prstGeom prst="ellipse">
              <a:avLst/>
            </a:pr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a:latin typeface="+mn-lt"/>
                  <a:ea typeface="+mn-ea"/>
                  <a:cs typeface="+mn-cs"/>
                  <a:sym typeface="Helvetica Neue Medium"/>
                </a:defRPr>
              </a:lvl1pPr>
            </a:lstStyle>
            <a:p>
              <a:pPr algn="ctr"/>
              <a:r>
                <a:rPr lang="en-GB" sz="1400" noProof="0" dirty="0">
                  <a:latin typeface="Chulabhorn Likit Text Light" panose="00000400000000000000" pitchFamily="50" charset="-34"/>
                  <a:cs typeface="Chulabhorn Likit Text Light" panose="00000400000000000000" pitchFamily="50" charset="-34"/>
                </a:rPr>
                <a:t>e1</a:t>
              </a:r>
            </a:p>
          </p:txBody>
        </p:sp>
        <p:cxnSp>
          <p:nvCxnSpPr>
            <p:cNvPr id="102" name="Connection Line">
              <a:extLst>
                <a:ext uri="{FF2B5EF4-FFF2-40B4-BE49-F238E27FC236}">
                  <a16:creationId xmlns:a16="http://schemas.microsoft.com/office/drawing/2014/main" id="{3B41F5A7-54CC-F5C1-436D-83A0584994C9}"/>
                </a:ext>
              </a:extLst>
            </p:cNvPr>
            <p:cNvCxnSpPr>
              <a:cxnSpLocks/>
              <a:stCxn id="97" idx="0"/>
              <a:endCxn id="95" idx="4"/>
            </p:cNvCxnSpPr>
            <p:nvPr/>
          </p:nvCxnSpPr>
          <p:spPr>
            <a:xfrm flipH="1" flipV="1">
              <a:off x="6702714" y="8017465"/>
              <a:ext cx="1494480" cy="947388"/>
            </a:xfrm>
            <a:prstGeom prst="straightConnector1">
              <a:avLst/>
            </a:prstGeom>
            <a:ln w="25400">
              <a:solidFill>
                <a:srgbClr val="000000"/>
              </a:solidFill>
              <a:miter lim="400000"/>
              <a:tailEnd type="stealth"/>
            </a:ln>
          </p:spPr>
        </p:cxnSp>
        <p:cxnSp>
          <p:nvCxnSpPr>
            <p:cNvPr id="103" name="Connection Line">
              <a:extLst>
                <a:ext uri="{FF2B5EF4-FFF2-40B4-BE49-F238E27FC236}">
                  <a16:creationId xmlns:a16="http://schemas.microsoft.com/office/drawing/2014/main" id="{ABB5167F-F8FF-F244-DB27-07292D6AD477}"/>
                </a:ext>
              </a:extLst>
            </p:cNvPr>
            <p:cNvCxnSpPr>
              <a:cxnSpLocks/>
              <a:stCxn id="98" idx="0"/>
              <a:endCxn id="95" idx="4"/>
            </p:cNvCxnSpPr>
            <p:nvPr/>
          </p:nvCxnSpPr>
          <p:spPr>
            <a:xfrm flipH="1" flipV="1">
              <a:off x="6702714" y="8017465"/>
              <a:ext cx="9263" cy="947478"/>
            </a:xfrm>
            <a:prstGeom prst="straightConnector1">
              <a:avLst/>
            </a:prstGeom>
            <a:ln w="25400">
              <a:solidFill>
                <a:srgbClr val="000000"/>
              </a:solidFill>
              <a:miter lim="400000"/>
              <a:tailEnd type="stealth"/>
            </a:ln>
          </p:spPr>
        </p:cxnSp>
        <p:cxnSp>
          <p:nvCxnSpPr>
            <p:cNvPr id="104" name="Connection Line">
              <a:extLst>
                <a:ext uri="{FF2B5EF4-FFF2-40B4-BE49-F238E27FC236}">
                  <a16:creationId xmlns:a16="http://schemas.microsoft.com/office/drawing/2014/main" id="{790BAD58-D233-EB79-36DE-C1430D27F777}"/>
                </a:ext>
              </a:extLst>
            </p:cNvPr>
            <p:cNvCxnSpPr>
              <a:cxnSpLocks/>
              <a:stCxn id="96" idx="0"/>
              <a:endCxn id="95" idx="4"/>
            </p:cNvCxnSpPr>
            <p:nvPr/>
          </p:nvCxnSpPr>
          <p:spPr>
            <a:xfrm flipV="1">
              <a:off x="5142389" y="8017465"/>
              <a:ext cx="1560325" cy="937197"/>
            </a:xfrm>
            <a:prstGeom prst="straightConnector1">
              <a:avLst/>
            </a:prstGeom>
            <a:ln w="25400">
              <a:solidFill>
                <a:srgbClr val="000000"/>
              </a:solidFill>
              <a:miter lim="400000"/>
              <a:tailEnd type="stealth"/>
            </a:ln>
          </p:spPr>
        </p:cxnSp>
        <p:cxnSp>
          <p:nvCxnSpPr>
            <p:cNvPr id="105" name="Connection Line">
              <a:extLst>
                <a:ext uri="{FF2B5EF4-FFF2-40B4-BE49-F238E27FC236}">
                  <a16:creationId xmlns:a16="http://schemas.microsoft.com/office/drawing/2014/main" id="{357D0DDF-B1D5-FA15-E554-9E8DEA54195C}"/>
                </a:ext>
              </a:extLst>
            </p:cNvPr>
            <p:cNvCxnSpPr>
              <a:cxnSpLocks/>
              <a:stCxn id="95" idx="0"/>
              <a:endCxn id="99" idx="2"/>
            </p:cNvCxnSpPr>
            <p:nvPr/>
          </p:nvCxnSpPr>
          <p:spPr>
            <a:xfrm flipV="1">
              <a:off x="6702714" y="6319957"/>
              <a:ext cx="1211777" cy="427508"/>
            </a:xfrm>
            <a:prstGeom prst="straightConnector1">
              <a:avLst/>
            </a:prstGeom>
            <a:ln w="25400">
              <a:solidFill>
                <a:srgbClr val="000000"/>
              </a:solidFill>
              <a:miter lim="400000"/>
              <a:tailEnd type="stealth"/>
            </a:ln>
          </p:spPr>
        </p:cxnSp>
      </p:grpSp>
      <p:sp>
        <p:nvSpPr>
          <p:cNvPr id="130" name="TextBox 129">
            <a:extLst>
              <a:ext uri="{FF2B5EF4-FFF2-40B4-BE49-F238E27FC236}">
                <a16:creationId xmlns:a16="http://schemas.microsoft.com/office/drawing/2014/main" id="{97022482-B890-D59B-3173-8A171B948265}"/>
              </a:ext>
            </a:extLst>
          </p:cNvPr>
          <p:cNvSpPr txBox="1"/>
          <p:nvPr/>
        </p:nvSpPr>
        <p:spPr>
          <a:xfrm>
            <a:off x="182477" y="6185839"/>
            <a:ext cx="4805916" cy="461665"/>
          </a:xfrm>
          <a:prstGeom prst="rect">
            <a:avLst/>
          </a:prstGeom>
          <a:noFill/>
        </p:spPr>
        <p:txBody>
          <a:bodyPr wrap="square">
            <a:spAutoFit/>
          </a:bodyPr>
          <a:lstStyle/>
          <a:p>
            <a:r>
              <a:rPr lang="en-GB" sz="2400" b="1" noProof="0" dirty="0">
                <a:solidFill>
                  <a:srgbClr val="0070C0"/>
                </a:solidFill>
              </a:rPr>
              <a:t>Principle component analysis</a:t>
            </a:r>
          </a:p>
        </p:txBody>
      </p:sp>
      <p:sp>
        <p:nvSpPr>
          <p:cNvPr id="131" name="Factor analysis">
            <a:extLst>
              <a:ext uri="{FF2B5EF4-FFF2-40B4-BE49-F238E27FC236}">
                <a16:creationId xmlns:a16="http://schemas.microsoft.com/office/drawing/2014/main" id="{D0B72D5D-D81B-7F94-49ED-D2D051282C27}"/>
              </a:ext>
            </a:extLst>
          </p:cNvPr>
          <p:cNvSpPr txBox="1"/>
          <p:nvPr/>
        </p:nvSpPr>
        <p:spPr>
          <a:xfrm>
            <a:off x="8151625" y="6185839"/>
            <a:ext cx="2452594" cy="436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5000"/>
            </a:lvl1pPr>
          </a:lstStyle>
          <a:p>
            <a:r>
              <a:rPr lang="en-GB" sz="2500" b="1" noProof="0" dirty="0">
                <a:solidFill>
                  <a:srgbClr val="C00000"/>
                </a:solidFill>
              </a:rPr>
              <a:t>Factor analysis</a:t>
            </a:r>
          </a:p>
        </p:txBody>
      </p:sp>
    </p:spTree>
    <p:extLst>
      <p:ext uri="{BB962C8B-B14F-4D97-AF65-F5344CB8AC3E}">
        <p14:creationId xmlns:p14="http://schemas.microsoft.com/office/powerpoint/2010/main" val="413076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C5F7-7D1E-27A5-44A5-840EF0BFFADB}"/>
              </a:ext>
            </a:extLst>
          </p:cNvPr>
          <p:cNvSpPr>
            <a:spLocks noGrp="1"/>
          </p:cNvSpPr>
          <p:nvPr>
            <p:ph type="title"/>
          </p:nvPr>
        </p:nvSpPr>
        <p:spPr/>
        <p:txBody>
          <a:bodyPr>
            <a:normAutofit/>
          </a:bodyPr>
          <a:lstStyle/>
          <a:p>
            <a:r>
              <a:rPr lang="en-GB" dirty="0"/>
              <a:t>Steps in EFA</a:t>
            </a:r>
          </a:p>
        </p:txBody>
      </p:sp>
      <p:sp>
        <p:nvSpPr>
          <p:cNvPr id="4" name="Slide Number Placeholder 3">
            <a:extLst>
              <a:ext uri="{FF2B5EF4-FFF2-40B4-BE49-F238E27FC236}">
                <a16:creationId xmlns:a16="http://schemas.microsoft.com/office/drawing/2014/main" id="{31BA5AE5-CD66-345F-6045-4C268055F71E}"/>
              </a:ext>
            </a:extLst>
          </p:cNvPr>
          <p:cNvSpPr>
            <a:spLocks noGrp="1"/>
          </p:cNvSpPr>
          <p:nvPr>
            <p:ph type="sldNum" sz="quarter" idx="12"/>
          </p:nvPr>
        </p:nvSpPr>
        <p:spPr/>
        <p:txBody>
          <a:bodyPr/>
          <a:lstStyle/>
          <a:p>
            <a:pPr rtl="0"/>
            <a:fld id="{401CF334-2D5C-4859-84A6-CA7E6E43FAEB}" type="slidenum">
              <a:rPr lang="en-GB" noProof="0" smtClean="0"/>
              <a:t>8</a:t>
            </a:fld>
            <a:endParaRPr lang="en-GB" noProof="0" dirty="0"/>
          </a:p>
        </p:txBody>
      </p:sp>
      <p:graphicFrame>
        <p:nvGraphicFramePr>
          <p:cNvPr id="5" name="Diagram 4">
            <a:extLst>
              <a:ext uri="{FF2B5EF4-FFF2-40B4-BE49-F238E27FC236}">
                <a16:creationId xmlns:a16="http://schemas.microsoft.com/office/drawing/2014/main" id="{FB0E9477-95A5-8869-D727-C12F1C3ED253}"/>
              </a:ext>
            </a:extLst>
          </p:cNvPr>
          <p:cNvGraphicFramePr/>
          <p:nvPr>
            <p:extLst>
              <p:ext uri="{D42A27DB-BD31-4B8C-83A1-F6EECF244321}">
                <p14:modId xmlns:p14="http://schemas.microsoft.com/office/powerpoint/2010/main" val="2273441736"/>
              </p:ext>
            </p:extLst>
          </p:nvPr>
        </p:nvGraphicFramePr>
        <p:xfrm>
          <a:off x="455428" y="1376172"/>
          <a:ext cx="11281144" cy="5525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82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92043F-EDB3-B838-A47E-8999ED2574BE}"/>
              </a:ext>
            </a:extLst>
          </p:cNvPr>
          <p:cNvSpPr>
            <a:spLocks noGrp="1"/>
          </p:cNvSpPr>
          <p:nvPr>
            <p:ph type="sldNum" sz="quarter" idx="12"/>
          </p:nvPr>
        </p:nvSpPr>
        <p:spPr/>
        <p:txBody>
          <a:bodyPr/>
          <a:lstStyle/>
          <a:p>
            <a:pPr rtl="0"/>
            <a:fld id="{401CF334-2D5C-4859-84A6-CA7E6E43FAEB}" type="slidenum">
              <a:rPr lang="en-GB" noProof="0" smtClean="0"/>
              <a:t>9</a:t>
            </a:fld>
            <a:endParaRPr lang="en-GB" noProof="0" dirty="0"/>
          </a:p>
        </p:txBody>
      </p:sp>
      <p:pic>
        <p:nvPicPr>
          <p:cNvPr id="7" name="Content Placeholder 6">
            <a:extLst>
              <a:ext uri="{FF2B5EF4-FFF2-40B4-BE49-F238E27FC236}">
                <a16:creationId xmlns:a16="http://schemas.microsoft.com/office/drawing/2014/main" id="{9E6981EC-03DE-D7A3-4B48-D2A2D013ABEE}"/>
              </a:ext>
            </a:extLst>
          </p:cNvPr>
          <p:cNvPicPr>
            <a:picLocks noGrp="1" noChangeAspect="1"/>
          </p:cNvPicPr>
          <p:nvPr>
            <p:ph idx="1"/>
          </p:nvPr>
        </p:nvPicPr>
        <p:blipFill>
          <a:blip r:embed="rId2"/>
          <a:stretch>
            <a:fillRect/>
          </a:stretch>
        </p:blipFill>
        <p:spPr>
          <a:xfrm>
            <a:off x="609601" y="2125873"/>
            <a:ext cx="5144896" cy="4131976"/>
          </a:xfrm>
          <a:prstGeom prst="rect">
            <a:avLst/>
          </a:prstGeom>
        </p:spPr>
      </p:pic>
      <p:pic>
        <p:nvPicPr>
          <p:cNvPr id="8" name="Picture 7">
            <a:extLst>
              <a:ext uri="{FF2B5EF4-FFF2-40B4-BE49-F238E27FC236}">
                <a16:creationId xmlns:a16="http://schemas.microsoft.com/office/drawing/2014/main" id="{E7F7048F-2CE7-ECE2-D6CD-75B0E85216DA}"/>
              </a:ext>
            </a:extLst>
          </p:cNvPr>
          <p:cNvPicPr>
            <a:picLocks noChangeAspect="1"/>
          </p:cNvPicPr>
          <p:nvPr/>
        </p:nvPicPr>
        <p:blipFill>
          <a:blip r:embed="rId3"/>
          <a:stretch>
            <a:fillRect/>
          </a:stretch>
        </p:blipFill>
        <p:spPr>
          <a:xfrm>
            <a:off x="6777126" y="2210685"/>
            <a:ext cx="4448796" cy="3810532"/>
          </a:xfrm>
          <a:prstGeom prst="rect">
            <a:avLst/>
          </a:prstGeom>
        </p:spPr>
      </p:pic>
      <p:sp>
        <p:nvSpPr>
          <p:cNvPr id="10" name="TextBox 9">
            <a:extLst>
              <a:ext uri="{FF2B5EF4-FFF2-40B4-BE49-F238E27FC236}">
                <a16:creationId xmlns:a16="http://schemas.microsoft.com/office/drawing/2014/main" id="{A36DC297-E0D0-2C14-D7E9-72F59C09D0B2}"/>
              </a:ext>
            </a:extLst>
          </p:cNvPr>
          <p:cNvSpPr txBox="1"/>
          <p:nvPr/>
        </p:nvSpPr>
        <p:spPr>
          <a:xfrm>
            <a:off x="609601" y="836783"/>
            <a:ext cx="9916632" cy="1015663"/>
          </a:xfrm>
          <a:prstGeom prst="rect">
            <a:avLst/>
          </a:prstGeom>
          <a:noFill/>
        </p:spPr>
        <p:txBody>
          <a:bodyPr wrap="square">
            <a:spAutoFit/>
          </a:bodyPr>
          <a:lstStyle/>
          <a:p>
            <a:pPr marL="342900" indent="-342900">
              <a:buFont typeface="+mj-lt"/>
              <a:buAutoNum type="arabicPeriod"/>
            </a:pPr>
            <a:r>
              <a:rPr lang="en-US" dirty="0"/>
              <a:t>Download the file Factor analysis – </a:t>
            </a:r>
            <a:r>
              <a:rPr lang="en-US" sz="2400" dirty="0">
                <a:latin typeface="Chulabhorn Likit Text Medium" panose="00000600000000000000" pitchFamily="50" charset="-34"/>
                <a:cs typeface="Chulabhorn Likit Text Medium" panose="00000600000000000000" pitchFamily="50" charset="-34"/>
              </a:rPr>
              <a:t>Data for factor analysis</a:t>
            </a:r>
            <a:br>
              <a:rPr lang="en-US" dirty="0"/>
            </a:br>
            <a:endParaRPr lang="en-US" dirty="0"/>
          </a:p>
          <a:p>
            <a:pPr marL="342900" indent="-342900">
              <a:buFont typeface="+mj-lt"/>
              <a:buAutoNum type="arabicPeriod"/>
            </a:pPr>
            <a:r>
              <a:rPr lang="en-US" dirty="0"/>
              <a:t>click the </a:t>
            </a:r>
            <a:r>
              <a:rPr lang="en-US" dirty="0" err="1"/>
              <a:t>Analyse</a:t>
            </a:r>
            <a:r>
              <a:rPr lang="en-US" dirty="0"/>
              <a:t> &gt; Dimension Reduction &gt; Factor</a:t>
            </a:r>
            <a:endParaRPr lang="en-GB" dirty="0"/>
          </a:p>
        </p:txBody>
      </p:sp>
      <p:sp>
        <p:nvSpPr>
          <p:cNvPr id="11" name="TextBox 10">
            <a:extLst>
              <a:ext uri="{FF2B5EF4-FFF2-40B4-BE49-F238E27FC236}">
                <a16:creationId xmlns:a16="http://schemas.microsoft.com/office/drawing/2014/main" id="{FD67780A-B4D3-D88E-F325-2716CBAE46F1}"/>
              </a:ext>
            </a:extLst>
          </p:cNvPr>
          <p:cNvSpPr txBox="1"/>
          <p:nvPr/>
        </p:nvSpPr>
        <p:spPr>
          <a:xfrm>
            <a:off x="6777126" y="1760113"/>
            <a:ext cx="4448796" cy="365760"/>
          </a:xfrm>
          <a:prstGeom prst="rect">
            <a:avLst/>
          </a:prstGeom>
          <a:noFill/>
        </p:spPr>
        <p:txBody>
          <a:bodyPr wrap="square" rtlCol="0">
            <a:spAutoFit/>
          </a:bodyPr>
          <a:lstStyle/>
          <a:p>
            <a:r>
              <a:rPr lang="th-TH" dirty="0"/>
              <a:t>เลือกตัวแปรที่ต้องการใส่ในช่อง </a:t>
            </a:r>
            <a:r>
              <a:rPr lang="en-US" dirty="0"/>
              <a:t>variables</a:t>
            </a:r>
            <a:endParaRPr lang="en-GB" dirty="0"/>
          </a:p>
        </p:txBody>
      </p:sp>
      <p:sp>
        <p:nvSpPr>
          <p:cNvPr id="12" name="Arrow">
            <a:extLst>
              <a:ext uri="{FF2B5EF4-FFF2-40B4-BE49-F238E27FC236}">
                <a16:creationId xmlns:a16="http://schemas.microsoft.com/office/drawing/2014/main" id="{126A33BB-89DD-8F02-AACB-62409DB06996}"/>
              </a:ext>
            </a:extLst>
          </p:cNvPr>
          <p:cNvSpPr/>
          <p:nvPr/>
        </p:nvSpPr>
        <p:spPr>
          <a:xfrm>
            <a:off x="7877241" y="4130754"/>
            <a:ext cx="867967" cy="499813"/>
          </a:xfrm>
          <a:prstGeom prst="rightArrow">
            <a:avLst>
              <a:gd name="adj1" fmla="val 77816"/>
              <a:gd name="adj2" fmla="val 64345"/>
            </a:avLst>
          </a:prstGeom>
          <a:solidFill>
            <a:srgbClr val="FF0000"/>
          </a:solidFill>
          <a:ln w="12700">
            <a:miter lim="400000"/>
          </a:ln>
        </p:spPr>
        <p:txBody>
          <a:bodyPr lIns="0" tIns="0" rIns="0" bIns="0" anchor="ctr"/>
          <a:lstStyle/>
          <a:p>
            <a:pPr>
              <a:defRPr sz="320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7228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4">
      <a:majorFont>
        <a:latin typeface="Chulabhorn Likit Text Medium"/>
        <a:ea typeface=""/>
        <a:cs typeface="Chulabhorn Likit Text Medium"/>
      </a:majorFont>
      <a:minorFont>
        <a:latin typeface="Chulabhorn Likit Text"/>
        <a:ea typeface=""/>
        <a:cs typeface="Chulabhorn Likit Tex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345_TF03460604.potx" id="{E7E0BD26-C043-45F4-96D1-04BA13E49D2C}" vid="{5436AFAD-CFB0-446B-836C-C3E13AB5250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{3E990388-72D6-4AD1-A226-353958D49BEE}tf03460604_win32</Template>
  <TotalTime>6484</TotalTime>
  <Words>3841</Words>
  <Application>Microsoft Office PowerPoint</Application>
  <PresentationFormat>Widescreen</PresentationFormat>
  <Paragraphs>479</Paragraphs>
  <Slides>49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Calibri</vt:lpstr>
      <vt:lpstr>Cambria Math</vt:lpstr>
      <vt:lpstr>Chulabhorn Likit Text</vt:lpstr>
      <vt:lpstr>Chulabhorn Likit Text Light</vt:lpstr>
      <vt:lpstr>Chulabhorn Likit Text Medium</vt:lpstr>
      <vt:lpstr>Georgia</vt:lpstr>
      <vt:lpstr>Helvetica</vt:lpstr>
      <vt:lpstr>Helvetica Neue</vt:lpstr>
      <vt:lpstr>TH Sarabun New</vt:lpstr>
      <vt:lpstr>Wingdings</vt:lpstr>
      <vt:lpstr>Wingdings 2</vt:lpstr>
      <vt:lpstr>Training presentation</vt:lpstr>
      <vt:lpstr> การวิเคราะห์องค์ประกอบ(Factor analysis)</vt:lpstr>
      <vt:lpstr>เป้าหมายของการวิเคราะห์องค์ประกอบ</vt:lpstr>
      <vt:lpstr>ประเภทของการวิเคราะห์องค์ประกอบ</vt:lpstr>
      <vt:lpstr>การวิเคราะห์องค์ประกอบ</vt:lpstr>
      <vt:lpstr>ขนาดตัวอย่างที่เหมาะสมในการวิเคราะห์</vt:lpstr>
      <vt:lpstr>PowerPoint Presentation</vt:lpstr>
      <vt:lpstr>Formative vs. Reflective</vt:lpstr>
      <vt:lpstr>Steps in EFA</vt:lpstr>
      <vt:lpstr>PowerPoint Presentation</vt:lpstr>
      <vt:lpstr>Factor analysis: Descriptives</vt:lpstr>
      <vt:lpstr>Factor analysis: Extraction</vt:lpstr>
      <vt:lpstr>Factor analysis: Extraction</vt:lpstr>
      <vt:lpstr>Factor analysis: Rotation</vt:lpstr>
      <vt:lpstr>Factor analysis: Options…</vt:lpstr>
      <vt:lpstr>Convergent validity</vt:lpstr>
      <vt:lpstr>Output</vt:lpstr>
      <vt:lpstr>Output: KMO and Barlett’s Test</vt:lpstr>
      <vt:lpstr>Output: Communalities</vt:lpstr>
      <vt:lpstr>ควรเลือกจำนวน factor เท่าไร</vt:lpstr>
      <vt:lpstr>Output: Component and Rotated Component Matrix</vt:lpstr>
      <vt:lpstr>การตั้งชื่อตัวแปร</vt:lpstr>
      <vt:lpstr>Factor analysis: Scores…</vt:lpstr>
      <vt:lpstr>Limitations of EFA </vt:lpstr>
      <vt:lpstr>การวิเคราะห์จัดกลุ่ม (Cluster analysis)</vt:lpstr>
      <vt:lpstr>ความหมายของการวิเคราะห์จัดกลุ่ม </vt:lpstr>
      <vt:lpstr>ข้อตกลงเบื้องต้นสำหรับการวิเคราะห์จัดกลุ่ม</vt:lpstr>
      <vt:lpstr>Methods</vt:lpstr>
      <vt:lpstr>Hierarchical vs Non hierarchical methods</vt:lpstr>
      <vt:lpstr>ขั้นตอนในการวิเคราะห์การจัดกลุ่ม</vt:lpstr>
      <vt:lpstr>Hierarchical cluster analysis: HCA</vt:lpstr>
      <vt:lpstr>HCA: เกณฑ์ในการจัดกลุ่ม</vt:lpstr>
      <vt:lpstr>HCA: เกณฑ์ในการจัดกลุ่ม</vt:lpstr>
      <vt:lpstr>Table 1: Items used to measure consumers attitudes towards shopping.</vt:lpstr>
      <vt:lpstr>Analyze &gt; Classify &gt; Hierarchical cluster…</vt:lpstr>
      <vt:lpstr>HCA: Statistics</vt:lpstr>
      <vt:lpstr>Agglomerative clustering method</vt:lpstr>
      <vt:lpstr>Proximity Matrix: Square Euclidean Distance</vt:lpstr>
      <vt:lpstr>Ward Linkage</vt:lpstr>
      <vt:lpstr>Save membership</vt:lpstr>
      <vt:lpstr>K-means cluster analysis: KCA</vt:lpstr>
      <vt:lpstr>KCA: Analyze &gt; Classify &gt; K-means Cluster…</vt:lpstr>
      <vt:lpstr>KCA: Output</vt:lpstr>
      <vt:lpstr>KCA: Options</vt:lpstr>
      <vt:lpstr>KCA: Save</vt:lpstr>
      <vt:lpstr>Two-step cluster analysis</vt:lpstr>
      <vt:lpstr>Two-step output</vt:lpstr>
      <vt:lpstr>Create cluster membership variable</vt:lpstr>
      <vt:lpstr>Two-step output เมื่อใส่ตัวแปรรวมกัน</vt:lpstr>
      <vt:lpstr>การจัดกลุ่มจะมีความแตกต่างกันเมื่อใส่ตัวแปรต่างกัน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Suwanna Sayruamyat</dc:creator>
  <cp:lastModifiedBy>Suwanna Sayruamyat</cp:lastModifiedBy>
  <cp:revision>4</cp:revision>
  <dcterms:created xsi:type="dcterms:W3CDTF">2025-02-24T07:51:04Z</dcterms:created>
  <dcterms:modified xsi:type="dcterms:W3CDTF">2025-08-02T07:43:33Z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