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5"/>
  </p:notesMasterIdLst>
  <p:handoutMasterIdLst>
    <p:handoutMasterId r:id="rId46"/>
  </p:handoutMasterIdLst>
  <p:sldIdLst>
    <p:sldId id="279" r:id="rId2"/>
    <p:sldId id="280" r:id="rId3"/>
    <p:sldId id="282" r:id="rId4"/>
    <p:sldId id="281" r:id="rId5"/>
    <p:sldId id="290" r:id="rId6"/>
    <p:sldId id="291" r:id="rId7"/>
    <p:sldId id="283" r:id="rId8"/>
    <p:sldId id="284" r:id="rId9"/>
    <p:sldId id="303" r:id="rId10"/>
    <p:sldId id="302" r:id="rId11"/>
    <p:sldId id="285" r:id="rId12"/>
    <p:sldId id="289" r:id="rId13"/>
    <p:sldId id="301" r:id="rId14"/>
    <p:sldId id="292" r:id="rId15"/>
    <p:sldId id="286" r:id="rId16"/>
    <p:sldId id="294" r:id="rId17"/>
    <p:sldId id="295" r:id="rId18"/>
    <p:sldId id="296" r:id="rId19"/>
    <p:sldId id="293" r:id="rId20"/>
    <p:sldId id="297" r:id="rId21"/>
    <p:sldId id="298" r:id="rId22"/>
    <p:sldId id="304" r:id="rId23"/>
    <p:sldId id="306" r:id="rId24"/>
    <p:sldId id="305" r:id="rId25"/>
    <p:sldId id="257" r:id="rId26"/>
    <p:sldId id="258" r:id="rId27"/>
    <p:sldId id="261" r:id="rId28"/>
    <p:sldId id="278" r:id="rId29"/>
    <p:sldId id="275" r:id="rId30"/>
    <p:sldId id="277" r:id="rId31"/>
    <p:sldId id="274" r:id="rId32"/>
    <p:sldId id="262" r:id="rId33"/>
    <p:sldId id="263" r:id="rId34"/>
    <p:sldId id="264" r:id="rId35"/>
    <p:sldId id="265" r:id="rId36"/>
    <p:sldId id="259" r:id="rId37"/>
    <p:sldId id="267" r:id="rId38"/>
    <p:sldId id="266" r:id="rId39"/>
    <p:sldId id="268" r:id="rId40"/>
    <p:sldId id="270" r:id="rId41"/>
    <p:sldId id="269" r:id="rId42"/>
    <p:sldId id="272" r:id="rId43"/>
    <p:sldId id="273" r:id="rId44"/>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ving average" id="{D0CA9819-3351-4DFE-9BBF-61518427A5EB}">
          <p14:sldIdLst>
            <p14:sldId id="279"/>
            <p14:sldId id="280"/>
            <p14:sldId id="282"/>
            <p14:sldId id="281"/>
            <p14:sldId id="290"/>
            <p14:sldId id="291"/>
            <p14:sldId id="283"/>
            <p14:sldId id="284"/>
            <p14:sldId id="303"/>
            <p14:sldId id="302"/>
            <p14:sldId id="285"/>
            <p14:sldId id="289"/>
            <p14:sldId id="301"/>
            <p14:sldId id="292"/>
            <p14:sldId id="286"/>
            <p14:sldId id="294"/>
            <p14:sldId id="295"/>
            <p14:sldId id="296"/>
            <p14:sldId id="293"/>
            <p14:sldId id="297"/>
            <p14:sldId id="298"/>
            <p14:sldId id="304"/>
            <p14:sldId id="306"/>
            <p14:sldId id="305"/>
          </p14:sldIdLst>
        </p14:section>
        <p14:section name="Seasonal decomposition" id="{EA731CD4-7247-4078-B752-2F17EF09D8E3}">
          <p14:sldIdLst>
            <p14:sldId id="257"/>
            <p14:sldId id="258"/>
            <p14:sldId id="261"/>
            <p14:sldId id="278"/>
            <p14:sldId id="275"/>
            <p14:sldId id="277"/>
            <p14:sldId id="274"/>
            <p14:sldId id="262"/>
            <p14:sldId id="263"/>
            <p14:sldId id="264"/>
            <p14:sldId id="265"/>
            <p14:sldId id="259"/>
            <p14:sldId id="267"/>
            <p14:sldId id="266"/>
            <p14:sldId id="268"/>
            <p14:sldId id="270"/>
            <p14:sldId id="269"/>
            <p14:sldId id="272"/>
            <p14:sldId id="27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D69"/>
    <a:srgbClr val="FFC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9E1DE4-6F54-47A5-87A6-6D6976E31E4C}" v="212" dt="2025-08-04T08:13:08.351"/>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3" autoAdjust="0"/>
    <p:restoredTop sz="93121" autoAdjust="0"/>
  </p:normalViewPr>
  <p:slideViewPr>
    <p:cSldViewPr snapToGrid="0">
      <p:cViewPr varScale="1">
        <p:scale>
          <a:sx n="76" d="100"/>
          <a:sy n="76" d="100"/>
        </p:scale>
        <p:origin x="88" y="192"/>
      </p:cViewPr>
      <p:guideLst>
        <p:guide orient="horz" pos="2160"/>
        <p:guide pos="3840"/>
        <p:guide pos="7296"/>
        <p:guide orient="horz" pos="4128"/>
      </p:guideLst>
    </p:cSldViewPr>
  </p:slideViewPr>
  <p:notesTextViewPr>
    <p:cViewPr>
      <p:scale>
        <a:sx n="3" d="2"/>
        <a:sy n="3" d="2"/>
      </p:scale>
      <p:origin x="0" y="0"/>
    </p:cViewPr>
  </p:notesTextViewPr>
  <p:notesViewPr>
    <p:cSldViewPr snapToGrid="0" showGuides="1">
      <p:cViewPr varScale="1">
        <p:scale>
          <a:sx n="90" d="100"/>
          <a:sy n="90" d="100"/>
        </p:scale>
        <p:origin x="285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wanna Sayruamyat" userId="85ad2ddab46709ef" providerId="LiveId" clId="{139E1DE4-6F54-47A5-87A6-6D6976E31E4C}"/>
    <pc:docChg chg="undo custSel addSld delSld modSld sldOrd addSection modSection">
      <pc:chgData name="Suwanna Sayruamyat" userId="85ad2ddab46709ef" providerId="LiveId" clId="{139E1DE4-6F54-47A5-87A6-6D6976E31E4C}" dt="2025-08-07T00:51:04.958" v="3067" actId="1076"/>
      <pc:docMkLst>
        <pc:docMk/>
      </pc:docMkLst>
      <pc:sldChg chg="ord">
        <pc:chgData name="Suwanna Sayruamyat" userId="85ad2ddab46709ef" providerId="LiveId" clId="{139E1DE4-6F54-47A5-87A6-6D6976E31E4C}" dt="2025-08-04T04:04:11.226" v="7"/>
        <pc:sldMkLst>
          <pc:docMk/>
          <pc:sldMk cId="706305541" sldId="257"/>
        </pc:sldMkLst>
      </pc:sldChg>
      <pc:sldChg chg="ord">
        <pc:chgData name="Suwanna Sayruamyat" userId="85ad2ddab46709ef" providerId="LiveId" clId="{139E1DE4-6F54-47A5-87A6-6D6976E31E4C}" dt="2025-08-04T04:04:11.226" v="7"/>
        <pc:sldMkLst>
          <pc:docMk/>
          <pc:sldMk cId="1924925619" sldId="258"/>
        </pc:sldMkLst>
      </pc:sldChg>
      <pc:sldChg chg="ord">
        <pc:chgData name="Suwanna Sayruamyat" userId="85ad2ddab46709ef" providerId="LiveId" clId="{139E1DE4-6F54-47A5-87A6-6D6976E31E4C}" dt="2025-08-04T04:04:11.226" v="7"/>
        <pc:sldMkLst>
          <pc:docMk/>
          <pc:sldMk cId="443667961" sldId="259"/>
        </pc:sldMkLst>
      </pc:sldChg>
      <pc:sldChg chg="ord">
        <pc:chgData name="Suwanna Sayruamyat" userId="85ad2ddab46709ef" providerId="LiveId" clId="{139E1DE4-6F54-47A5-87A6-6D6976E31E4C}" dt="2025-08-04T04:04:11.226" v="7"/>
        <pc:sldMkLst>
          <pc:docMk/>
          <pc:sldMk cId="2522573173" sldId="261"/>
        </pc:sldMkLst>
      </pc:sldChg>
      <pc:sldChg chg="ord">
        <pc:chgData name="Suwanna Sayruamyat" userId="85ad2ddab46709ef" providerId="LiveId" clId="{139E1DE4-6F54-47A5-87A6-6D6976E31E4C}" dt="2025-08-04T04:04:11.226" v="7"/>
        <pc:sldMkLst>
          <pc:docMk/>
          <pc:sldMk cId="3049816515" sldId="262"/>
        </pc:sldMkLst>
      </pc:sldChg>
      <pc:sldChg chg="ord">
        <pc:chgData name="Suwanna Sayruamyat" userId="85ad2ddab46709ef" providerId="LiveId" clId="{139E1DE4-6F54-47A5-87A6-6D6976E31E4C}" dt="2025-08-04T04:04:11.226" v="7"/>
        <pc:sldMkLst>
          <pc:docMk/>
          <pc:sldMk cId="2970714561" sldId="263"/>
        </pc:sldMkLst>
      </pc:sldChg>
      <pc:sldChg chg="ord">
        <pc:chgData name="Suwanna Sayruamyat" userId="85ad2ddab46709ef" providerId="LiveId" clId="{139E1DE4-6F54-47A5-87A6-6D6976E31E4C}" dt="2025-08-04T04:04:11.226" v="7"/>
        <pc:sldMkLst>
          <pc:docMk/>
          <pc:sldMk cId="2699129843" sldId="264"/>
        </pc:sldMkLst>
      </pc:sldChg>
      <pc:sldChg chg="ord">
        <pc:chgData name="Suwanna Sayruamyat" userId="85ad2ddab46709ef" providerId="LiveId" clId="{139E1DE4-6F54-47A5-87A6-6D6976E31E4C}" dt="2025-08-04T04:04:11.226" v="7"/>
        <pc:sldMkLst>
          <pc:docMk/>
          <pc:sldMk cId="4282870033" sldId="265"/>
        </pc:sldMkLst>
      </pc:sldChg>
      <pc:sldChg chg="ord">
        <pc:chgData name="Suwanna Sayruamyat" userId="85ad2ddab46709ef" providerId="LiveId" clId="{139E1DE4-6F54-47A5-87A6-6D6976E31E4C}" dt="2025-08-04T04:04:11.226" v="7"/>
        <pc:sldMkLst>
          <pc:docMk/>
          <pc:sldMk cId="1284309193" sldId="266"/>
        </pc:sldMkLst>
      </pc:sldChg>
      <pc:sldChg chg="ord">
        <pc:chgData name="Suwanna Sayruamyat" userId="85ad2ddab46709ef" providerId="LiveId" clId="{139E1DE4-6F54-47A5-87A6-6D6976E31E4C}" dt="2025-08-04T04:04:11.226" v="7"/>
        <pc:sldMkLst>
          <pc:docMk/>
          <pc:sldMk cId="3100915903" sldId="267"/>
        </pc:sldMkLst>
      </pc:sldChg>
      <pc:sldChg chg="ord">
        <pc:chgData name="Suwanna Sayruamyat" userId="85ad2ddab46709ef" providerId="LiveId" clId="{139E1DE4-6F54-47A5-87A6-6D6976E31E4C}" dt="2025-08-04T04:04:11.226" v="7"/>
        <pc:sldMkLst>
          <pc:docMk/>
          <pc:sldMk cId="1456120137" sldId="268"/>
        </pc:sldMkLst>
      </pc:sldChg>
      <pc:sldChg chg="ord">
        <pc:chgData name="Suwanna Sayruamyat" userId="85ad2ddab46709ef" providerId="LiveId" clId="{139E1DE4-6F54-47A5-87A6-6D6976E31E4C}" dt="2025-08-04T04:04:11.226" v="7"/>
        <pc:sldMkLst>
          <pc:docMk/>
          <pc:sldMk cId="2904130053" sldId="269"/>
        </pc:sldMkLst>
      </pc:sldChg>
      <pc:sldChg chg="ord">
        <pc:chgData name="Suwanna Sayruamyat" userId="85ad2ddab46709ef" providerId="LiveId" clId="{139E1DE4-6F54-47A5-87A6-6D6976E31E4C}" dt="2025-08-04T04:04:11.226" v="7"/>
        <pc:sldMkLst>
          <pc:docMk/>
          <pc:sldMk cId="1451199588" sldId="270"/>
        </pc:sldMkLst>
      </pc:sldChg>
      <pc:sldChg chg="ord">
        <pc:chgData name="Suwanna Sayruamyat" userId="85ad2ddab46709ef" providerId="LiveId" clId="{139E1DE4-6F54-47A5-87A6-6D6976E31E4C}" dt="2025-08-04T04:04:11.226" v="7"/>
        <pc:sldMkLst>
          <pc:docMk/>
          <pc:sldMk cId="2224207864" sldId="272"/>
        </pc:sldMkLst>
      </pc:sldChg>
      <pc:sldChg chg="ord">
        <pc:chgData name="Suwanna Sayruamyat" userId="85ad2ddab46709ef" providerId="LiveId" clId="{139E1DE4-6F54-47A5-87A6-6D6976E31E4C}" dt="2025-08-04T04:04:11.226" v="7"/>
        <pc:sldMkLst>
          <pc:docMk/>
          <pc:sldMk cId="441535053" sldId="273"/>
        </pc:sldMkLst>
      </pc:sldChg>
      <pc:sldChg chg="ord">
        <pc:chgData name="Suwanna Sayruamyat" userId="85ad2ddab46709ef" providerId="LiveId" clId="{139E1DE4-6F54-47A5-87A6-6D6976E31E4C}" dt="2025-08-04T04:04:11.226" v="7"/>
        <pc:sldMkLst>
          <pc:docMk/>
          <pc:sldMk cId="4065184826" sldId="274"/>
        </pc:sldMkLst>
      </pc:sldChg>
      <pc:sldChg chg="ord">
        <pc:chgData name="Suwanna Sayruamyat" userId="85ad2ddab46709ef" providerId="LiveId" clId="{139E1DE4-6F54-47A5-87A6-6D6976E31E4C}" dt="2025-08-04T04:04:11.226" v="7"/>
        <pc:sldMkLst>
          <pc:docMk/>
          <pc:sldMk cId="4092837834" sldId="275"/>
        </pc:sldMkLst>
      </pc:sldChg>
      <pc:sldChg chg="ord">
        <pc:chgData name="Suwanna Sayruamyat" userId="85ad2ddab46709ef" providerId="LiveId" clId="{139E1DE4-6F54-47A5-87A6-6D6976E31E4C}" dt="2025-08-04T04:04:11.226" v="7"/>
        <pc:sldMkLst>
          <pc:docMk/>
          <pc:sldMk cId="4068756436" sldId="277"/>
        </pc:sldMkLst>
      </pc:sldChg>
      <pc:sldChg chg="ord">
        <pc:chgData name="Suwanna Sayruamyat" userId="85ad2ddab46709ef" providerId="LiveId" clId="{139E1DE4-6F54-47A5-87A6-6D6976E31E4C}" dt="2025-08-04T04:04:11.226" v="7"/>
        <pc:sldMkLst>
          <pc:docMk/>
          <pc:sldMk cId="2056713632" sldId="278"/>
        </pc:sldMkLst>
      </pc:sldChg>
      <pc:sldChg chg="addSp delSp modSp new mod ord modClrScheme chgLayout">
        <pc:chgData name="Suwanna Sayruamyat" userId="85ad2ddab46709ef" providerId="LiveId" clId="{139E1DE4-6F54-47A5-87A6-6D6976E31E4C}" dt="2025-08-04T04:05:00.604" v="30"/>
        <pc:sldMkLst>
          <pc:docMk/>
          <pc:sldMk cId="4105453358" sldId="279"/>
        </pc:sldMkLst>
        <pc:spChg chg="mod ord">
          <ac:chgData name="Suwanna Sayruamyat" userId="85ad2ddab46709ef" providerId="LiveId" clId="{139E1DE4-6F54-47A5-87A6-6D6976E31E4C}" dt="2025-08-04T04:04:21.691" v="8" actId="700"/>
          <ac:spMkLst>
            <pc:docMk/>
            <pc:sldMk cId="4105453358" sldId="279"/>
            <ac:spMk id="4" creationId="{F4A8C751-D751-3E8E-F953-633971328843}"/>
          </ac:spMkLst>
        </pc:spChg>
        <pc:spChg chg="add mod ord">
          <ac:chgData name="Suwanna Sayruamyat" userId="85ad2ddab46709ef" providerId="LiveId" clId="{139E1DE4-6F54-47A5-87A6-6D6976E31E4C}" dt="2025-08-04T04:04:53.677" v="29" actId="20577"/>
          <ac:spMkLst>
            <pc:docMk/>
            <pc:sldMk cId="4105453358" sldId="279"/>
            <ac:spMk id="5" creationId="{24E21202-EF8C-190F-E288-E01711FFC04D}"/>
          </ac:spMkLst>
        </pc:spChg>
        <pc:spChg chg="add mod ord">
          <ac:chgData name="Suwanna Sayruamyat" userId="85ad2ddab46709ef" providerId="LiveId" clId="{139E1DE4-6F54-47A5-87A6-6D6976E31E4C}" dt="2025-08-04T04:05:00.604" v="30"/>
          <ac:spMkLst>
            <pc:docMk/>
            <pc:sldMk cId="4105453358" sldId="279"/>
            <ac:spMk id="6" creationId="{AC97D20E-C3EF-0DF0-5DA3-B23DF7F32C1A}"/>
          </ac:spMkLst>
        </pc:spChg>
      </pc:sldChg>
      <pc:sldChg chg="modSp new mod">
        <pc:chgData name="Suwanna Sayruamyat" userId="85ad2ddab46709ef" providerId="LiveId" clId="{139E1DE4-6F54-47A5-87A6-6D6976E31E4C}" dt="2025-08-04T04:05:59.618" v="53" actId="20577"/>
        <pc:sldMkLst>
          <pc:docMk/>
          <pc:sldMk cId="4108123482" sldId="280"/>
        </pc:sldMkLst>
        <pc:spChg chg="mod">
          <ac:chgData name="Suwanna Sayruamyat" userId="85ad2ddab46709ef" providerId="LiveId" clId="{139E1DE4-6F54-47A5-87A6-6D6976E31E4C}" dt="2025-08-04T04:05:59.618" v="53" actId="20577"/>
          <ac:spMkLst>
            <pc:docMk/>
            <pc:sldMk cId="4108123482" sldId="280"/>
            <ac:spMk id="2" creationId="{7E17A89C-9DFA-FC5B-F3AC-2E5060B206AD}"/>
          </ac:spMkLst>
        </pc:spChg>
        <pc:spChg chg="mod">
          <ac:chgData name="Suwanna Sayruamyat" userId="85ad2ddab46709ef" providerId="LiveId" clId="{139E1DE4-6F54-47A5-87A6-6D6976E31E4C}" dt="2025-08-04T04:05:40.751" v="45" actId="2710"/>
          <ac:spMkLst>
            <pc:docMk/>
            <pc:sldMk cId="4108123482" sldId="280"/>
            <ac:spMk id="3" creationId="{075012B7-8872-E61A-01FC-0829A8026BC5}"/>
          </ac:spMkLst>
        </pc:spChg>
      </pc:sldChg>
      <pc:sldChg chg="modSp new mod">
        <pc:chgData name="Suwanna Sayruamyat" userId="85ad2ddab46709ef" providerId="LiveId" clId="{139E1DE4-6F54-47A5-87A6-6D6976E31E4C}" dt="2025-08-04T04:28:42.459" v="400" actId="113"/>
        <pc:sldMkLst>
          <pc:docMk/>
          <pc:sldMk cId="145967200" sldId="281"/>
        </pc:sldMkLst>
        <pc:spChg chg="mod">
          <ac:chgData name="Suwanna Sayruamyat" userId="85ad2ddab46709ef" providerId="LiveId" clId="{139E1DE4-6F54-47A5-87A6-6D6976E31E4C}" dt="2025-08-04T04:07:20.205" v="68" actId="27636"/>
          <ac:spMkLst>
            <pc:docMk/>
            <pc:sldMk cId="145967200" sldId="281"/>
            <ac:spMk id="2" creationId="{68620743-7253-0CB7-EA05-CC9291DAB449}"/>
          </ac:spMkLst>
        </pc:spChg>
        <pc:spChg chg="mod">
          <ac:chgData name="Suwanna Sayruamyat" userId="85ad2ddab46709ef" providerId="LiveId" clId="{139E1DE4-6F54-47A5-87A6-6D6976E31E4C}" dt="2025-08-04T04:28:42.459" v="400" actId="113"/>
          <ac:spMkLst>
            <pc:docMk/>
            <pc:sldMk cId="145967200" sldId="281"/>
            <ac:spMk id="3" creationId="{0BBB3111-2D4A-9765-16E5-D11C6B8AA5BB}"/>
          </ac:spMkLst>
        </pc:spChg>
      </pc:sldChg>
      <pc:sldChg chg="addSp delSp modSp new mod modClrScheme chgLayout">
        <pc:chgData name="Suwanna Sayruamyat" userId="85ad2ddab46709ef" providerId="LiveId" clId="{139E1DE4-6F54-47A5-87A6-6D6976E31E4C}" dt="2025-08-04T04:06:55.415" v="63" actId="20577"/>
        <pc:sldMkLst>
          <pc:docMk/>
          <pc:sldMk cId="2268576148" sldId="282"/>
        </pc:sldMkLst>
        <pc:spChg chg="mod ord">
          <ac:chgData name="Suwanna Sayruamyat" userId="85ad2ddab46709ef" providerId="LiveId" clId="{139E1DE4-6F54-47A5-87A6-6D6976E31E4C}" dt="2025-08-04T04:06:44.135" v="60" actId="700"/>
          <ac:spMkLst>
            <pc:docMk/>
            <pc:sldMk cId="2268576148" sldId="282"/>
            <ac:spMk id="4" creationId="{9629824E-8E5F-2E8A-94AE-03A56B324CE2}"/>
          </ac:spMkLst>
        </pc:spChg>
        <pc:spChg chg="add mod ord">
          <ac:chgData name="Suwanna Sayruamyat" userId="85ad2ddab46709ef" providerId="LiveId" clId="{139E1DE4-6F54-47A5-87A6-6D6976E31E4C}" dt="2025-08-04T04:06:55.415" v="63" actId="20577"/>
          <ac:spMkLst>
            <pc:docMk/>
            <pc:sldMk cId="2268576148" sldId="282"/>
            <ac:spMk id="5" creationId="{F139AEF8-F008-E3DC-AFE6-F371C337C58E}"/>
          </ac:spMkLst>
        </pc:spChg>
        <pc:spChg chg="add mod ord">
          <ac:chgData name="Suwanna Sayruamyat" userId="85ad2ddab46709ef" providerId="LiveId" clId="{139E1DE4-6F54-47A5-87A6-6D6976E31E4C}" dt="2025-08-04T04:06:44.135" v="60" actId="700"/>
          <ac:spMkLst>
            <pc:docMk/>
            <pc:sldMk cId="2268576148" sldId="282"/>
            <ac:spMk id="6" creationId="{382E49AA-80B0-38A1-68FA-557F66941EAA}"/>
          </ac:spMkLst>
        </pc:spChg>
      </pc:sldChg>
      <pc:sldChg chg="addSp delSp modSp new mod">
        <pc:chgData name="Suwanna Sayruamyat" userId="85ad2ddab46709ef" providerId="LiveId" clId="{139E1DE4-6F54-47A5-87A6-6D6976E31E4C}" dt="2025-08-04T04:41:01.726" v="598" actId="27636"/>
        <pc:sldMkLst>
          <pc:docMk/>
          <pc:sldMk cId="1754819401" sldId="283"/>
        </pc:sldMkLst>
        <pc:spChg chg="mod">
          <ac:chgData name="Suwanna Sayruamyat" userId="85ad2ddab46709ef" providerId="LiveId" clId="{139E1DE4-6F54-47A5-87A6-6D6976E31E4C}" dt="2025-08-04T04:07:38.773" v="73" actId="20577"/>
          <ac:spMkLst>
            <pc:docMk/>
            <pc:sldMk cId="1754819401" sldId="283"/>
            <ac:spMk id="2" creationId="{FEA8E33C-0E29-2F77-AA91-7287D2ACFA2D}"/>
          </ac:spMkLst>
        </pc:spChg>
        <pc:spChg chg="mod">
          <ac:chgData name="Suwanna Sayruamyat" userId="85ad2ddab46709ef" providerId="LiveId" clId="{139E1DE4-6F54-47A5-87A6-6D6976E31E4C}" dt="2025-08-04T04:41:01.726" v="598" actId="27636"/>
          <ac:spMkLst>
            <pc:docMk/>
            <pc:sldMk cId="1754819401" sldId="283"/>
            <ac:spMk id="3" creationId="{639740C3-7F32-5D16-2896-D976B0DBB4D8}"/>
          </ac:spMkLst>
        </pc:spChg>
      </pc:sldChg>
      <pc:sldChg chg="addSp delSp modSp new mod">
        <pc:chgData name="Suwanna Sayruamyat" userId="85ad2ddab46709ef" providerId="LiveId" clId="{139E1DE4-6F54-47A5-87A6-6D6976E31E4C}" dt="2025-08-04T04:32:25.652" v="461"/>
        <pc:sldMkLst>
          <pc:docMk/>
          <pc:sldMk cId="4177799677" sldId="284"/>
        </pc:sldMkLst>
        <pc:spChg chg="mod">
          <ac:chgData name="Suwanna Sayruamyat" userId="85ad2ddab46709ef" providerId="LiveId" clId="{139E1DE4-6F54-47A5-87A6-6D6976E31E4C}" dt="2025-08-04T04:07:57.409" v="77"/>
          <ac:spMkLst>
            <pc:docMk/>
            <pc:sldMk cId="4177799677" sldId="284"/>
            <ac:spMk id="2" creationId="{BC2714EE-DC72-FF7C-79FB-7C6E3EAD5410}"/>
          </ac:spMkLst>
        </pc:spChg>
        <pc:spChg chg="add mod">
          <ac:chgData name="Suwanna Sayruamyat" userId="85ad2ddab46709ef" providerId="LiveId" clId="{139E1DE4-6F54-47A5-87A6-6D6976E31E4C}" dt="2025-08-04T04:31:26.106" v="446" actId="14100"/>
          <ac:spMkLst>
            <pc:docMk/>
            <pc:sldMk cId="4177799677" sldId="284"/>
            <ac:spMk id="6" creationId="{2480842D-61D6-C26D-31E4-4CFCE1785520}"/>
          </ac:spMkLst>
        </pc:spChg>
        <pc:spChg chg="add mod">
          <ac:chgData name="Suwanna Sayruamyat" userId="85ad2ddab46709ef" providerId="LiveId" clId="{139E1DE4-6F54-47A5-87A6-6D6976E31E4C}" dt="2025-08-04T04:31:43.985" v="450" actId="14100"/>
          <ac:spMkLst>
            <pc:docMk/>
            <pc:sldMk cId="4177799677" sldId="284"/>
            <ac:spMk id="7" creationId="{C1AA36C4-57CD-B460-1D67-8DA39860BCDB}"/>
          </ac:spMkLst>
        </pc:spChg>
        <pc:spChg chg="add mod">
          <ac:chgData name="Suwanna Sayruamyat" userId="85ad2ddab46709ef" providerId="LiveId" clId="{139E1DE4-6F54-47A5-87A6-6D6976E31E4C}" dt="2025-08-04T04:32:11.793" v="458" actId="14100"/>
          <ac:spMkLst>
            <pc:docMk/>
            <pc:sldMk cId="4177799677" sldId="284"/>
            <ac:spMk id="8" creationId="{C90AAC22-7D0B-0AAE-239C-D379DDAC96BE}"/>
          </ac:spMkLst>
        </pc:spChg>
        <pc:spChg chg="add mod">
          <ac:chgData name="Suwanna Sayruamyat" userId="85ad2ddab46709ef" providerId="LiveId" clId="{139E1DE4-6F54-47A5-87A6-6D6976E31E4C}" dt="2025-08-04T04:32:25.652" v="461"/>
          <ac:spMkLst>
            <pc:docMk/>
            <pc:sldMk cId="4177799677" sldId="284"/>
            <ac:spMk id="9" creationId="{52816799-1D44-DCD2-1297-C5557D32AD68}"/>
          </ac:spMkLst>
        </pc:spChg>
        <pc:graphicFrameChg chg="add mod modGraphic">
          <ac:chgData name="Suwanna Sayruamyat" userId="85ad2ddab46709ef" providerId="LiveId" clId="{139E1DE4-6F54-47A5-87A6-6D6976E31E4C}" dt="2025-08-04T04:30:40.297" v="436" actId="1076"/>
          <ac:graphicFrameMkLst>
            <pc:docMk/>
            <pc:sldMk cId="4177799677" sldId="284"/>
            <ac:graphicFrameMk id="5" creationId="{C3C6E124-2B9D-85D6-968C-31E72170950A}"/>
          </ac:graphicFrameMkLst>
        </pc:graphicFrameChg>
      </pc:sldChg>
      <pc:sldChg chg="addSp modSp new mod">
        <pc:chgData name="Suwanna Sayruamyat" userId="85ad2ddab46709ef" providerId="LiveId" clId="{139E1DE4-6F54-47A5-87A6-6D6976E31E4C}" dt="2025-08-04T08:57:29.225" v="3064" actId="27636"/>
        <pc:sldMkLst>
          <pc:docMk/>
          <pc:sldMk cId="4131009101" sldId="285"/>
        </pc:sldMkLst>
        <pc:spChg chg="mod">
          <ac:chgData name="Suwanna Sayruamyat" userId="85ad2ddab46709ef" providerId="LiveId" clId="{139E1DE4-6F54-47A5-87A6-6D6976E31E4C}" dt="2025-08-04T04:12:01.649" v="229" actId="20577"/>
          <ac:spMkLst>
            <pc:docMk/>
            <pc:sldMk cId="4131009101" sldId="285"/>
            <ac:spMk id="2" creationId="{95CE8702-E4A9-9852-8A3A-D28B76DE75A4}"/>
          </ac:spMkLst>
        </pc:spChg>
        <pc:spChg chg="mod">
          <ac:chgData name="Suwanna Sayruamyat" userId="85ad2ddab46709ef" providerId="LiveId" clId="{139E1DE4-6F54-47A5-87A6-6D6976E31E4C}" dt="2025-08-04T08:57:29.225" v="3064" actId="27636"/>
          <ac:spMkLst>
            <pc:docMk/>
            <pc:sldMk cId="4131009101" sldId="285"/>
            <ac:spMk id="3" creationId="{354DF462-6EA6-C22F-F413-2446315E388B}"/>
          </ac:spMkLst>
        </pc:spChg>
      </pc:sldChg>
      <pc:sldChg chg="modSp new mod ord">
        <pc:chgData name="Suwanna Sayruamyat" userId="85ad2ddab46709ef" providerId="LiveId" clId="{139E1DE4-6F54-47A5-87A6-6D6976E31E4C}" dt="2025-08-04T06:39:54.300" v="1129"/>
        <pc:sldMkLst>
          <pc:docMk/>
          <pc:sldMk cId="2274254123" sldId="286"/>
        </pc:sldMkLst>
        <pc:spChg chg="mod">
          <ac:chgData name="Suwanna Sayruamyat" userId="85ad2ddab46709ef" providerId="LiveId" clId="{139E1DE4-6F54-47A5-87A6-6D6976E31E4C}" dt="2025-08-04T04:14:14.875" v="263" actId="27636"/>
          <ac:spMkLst>
            <pc:docMk/>
            <pc:sldMk cId="2274254123" sldId="286"/>
            <ac:spMk id="2" creationId="{567DE159-3573-B752-5726-03E934022E62}"/>
          </ac:spMkLst>
        </pc:spChg>
        <pc:spChg chg="mod">
          <ac:chgData name="Suwanna Sayruamyat" userId="85ad2ddab46709ef" providerId="LiveId" clId="{139E1DE4-6F54-47A5-87A6-6D6976E31E4C}" dt="2025-08-04T04:16:03.222" v="310" actId="27636"/>
          <ac:spMkLst>
            <pc:docMk/>
            <pc:sldMk cId="2274254123" sldId="286"/>
            <ac:spMk id="3" creationId="{1814B247-F651-D396-E8A6-4181C1BB4CC5}"/>
          </ac:spMkLst>
        </pc:spChg>
      </pc:sldChg>
      <pc:sldChg chg="modSp new del mod ord">
        <pc:chgData name="Suwanna Sayruamyat" userId="85ad2ddab46709ef" providerId="LiveId" clId="{139E1DE4-6F54-47A5-87A6-6D6976E31E4C}" dt="2025-08-04T08:52:42.847" v="3036" actId="47"/>
        <pc:sldMkLst>
          <pc:docMk/>
          <pc:sldMk cId="3401734852" sldId="287"/>
        </pc:sldMkLst>
      </pc:sldChg>
      <pc:sldChg chg="modSp new del mod">
        <pc:chgData name="Suwanna Sayruamyat" userId="85ad2ddab46709ef" providerId="LiveId" clId="{139E1DE4-6F54-47A5-87A6-6D6976E31E4C}" dt="2025-08-04T08:57:19.337" v="3062" actId="47"/>
        <pc:sldMkLst>
          <pc:docMk/>
          <pc:sldMk cId="3182104691" sldId="288"/>
        </pc:sldMkLst>
      </pc:sldChg>
      <pc:sldChg chg="addSp modSp new mod ord modClrScheme chgLayout">
        <pc:chgData name="Suwanna Sayruamyat" userId="85ad2ddab46709ef" providerId="LiveId" clId="{139E1DE4-6F54-47A5-87A6-6D6976E31E4C}" dt="2025-08-04T07:47:58.994" v="2207"/>
        <pc:sldMkLst>
          <pc:docMk/>
          <pc:sldMk cId="2796400018" sldId="289"/>
        </pc:sldMkLst>
        <pc:spChg chg="mod ord">
          <ac:chgData name="Suwanna Sayruamyat" userId="85ad2ddab46709ef" providerId="LiveId" clId="{139E1DE4-6F54-47A5-87A6-6D6976E31E4C}" dt="2025-08-04T04:19:56.647" v="342" actId="700"/>
          <ac:spMkLst>
            <pc:docMk/>
            <pc:sldMk cId="2796400018" sldId="289"/>
            <ac:spMk id="2" creationId="{36067E42-AED7-269C-D9EC-BC8B9C4F76AF}"/>
          </ac:spMkLst>
        </pc:spChg>
        <pc:spChg chg="mod ord">
          <ac:chgData name="Suwanna Sayruamyat" userId="85ad2ddab46709ef" providerId="LiveId" clId="{139E1DE4-6F54-47A5-87A6-6D6976E31E4C}" dt="2025-08-04T04:20:03.985" v="345" actId="14"/>
          <ac:spMkLst>
            <pc:docMk/>
            <pc:sldMk cId="2796400018" sldId="289"/>
            <ac:spMk id="3" creationId="{93F267D5-94D7-66BA-D07E-15F557D68494}"/>
          </ac:spMkLst>
        </pc:spChg>
        <pc:spChg chg="mod ord">
          <ac:chgData name="Suwanna Sayruamyat" userId="85ad2ddab46709ef" providerId="LiveId" clId="{139E1DE4-6F54-47A5-87A6-6D6976E31E4C}" dt="2025-08-04T04:19:56.647" v="342" actId="700"/>
          <ac:spMkLst>
            <pc:docMk/>
            <pc:sldMk cId="2796400018" sldId="289"/>
            <ac:spMk id="4" creationId="{DB6FCAC9-9F80-B13B-B43F-1C9A96CCAC7A}"/>
          </ac:spMkLst>
        </pc:spChg>
        <pc:spChg chg="add mod ord">
          <ac:chgData name="Suwanna Sayruamyat" userId="85ad2ddab46709ef" providerId="LiveId" clId="{139E1DE4-6F54-47A5-87A6-6D6976E31E4C}" dt="2025-08-04T04:20:00.759" v="344" actId="20577"/>
          <ac:spMkLst>
            <pc:docMk/>
            <pc:sldMk cId="2796400018" sldId="289"/>
            <ac:spMk id="5" creationId="{DF4274EE-2E58-82E8-AC7F-5B7F4723E6FA}"/>
          </ac:spMkLst>
        </pc:spChg>
        <pc:spChg chg="add mod ord">
          <ac:chgData name="Suwanna Sayruamyat" userId="85ad2ddab46709ef" providerId="LiveId" clId="{139E1DE4-6F54-47A5-87A6-6D6976E31E4C}" dt="2025-08-04T04:20:12.090" v="346"/>
          <ac:spMkLst>
            <pc:docMk/>
            <pc:sldMk cId="2796400018" sldId="289"/>
            <ac:spMk id="6" creationId="{04A831AE-8610-938C-5466-11FF99095E2D}"/>
          </ac:spMkLst>
        </pc:spChg>
        <pc:spChg chg="add mod ord">
          <ac:chgData name="Suwanna Sayruamyat" userId="85ad2ddab46709ef" providerId="LiveId" clId="{139E1DE4-6F54-47A5-87A6-6D6976E31E4C}" dt="2025-08-04T04:20:31.187" v="349" actId="20577"/>
          <ac:spMkLst>
            <pc:docMk/>
            <pc:sldMk cId="2796400018" sldId="289"/>
            <ac:spMk id="7" creationId="{948FA133-2EA4-96AC-1B33-6A3249052D41}"/>
          </ac:spMkLst>
        </pc:spChg>
      </pc:sldChg>
      <pc:sldChg chg="modSp add mod">
        <pc:chgData name="Suwanna Sayruamyat" userId="85ad2ddab46709ef" providerId="LiveId" clId="{139E1DE4-6F54-47A5-87A6-6D6976E31E4C}" dt="2025-08-04T04:29:59.746" v="426" actId="27636"/>
        <pc:sldMkLst>
          <pc:docMk/>
          <pc:sldMk cId="2709325989" sldId="290"/>
        </pc:sldMkLst>
        <pc:spChg chg="mod">
          <ac:chgData name="Suwanna Sayruamyat" userId="85ad2ddab46709ef" providerId="LiveId" clId="{139E1DE4-6F54-47A5-87A6-6D6976E31E4C}" dt="2025-08-04T04:29:59.746" v="426" actId="27636"/>
          <ac:spMkLst>
            <pc:docMk/>
            <pc:sldMk cId="2709325989" sldId="290"/>
            <ac:spMk id="3" creationId="{F93B1286-9C3C-83FB-A505-4CB9A7C2E836}"/>
          </ac:spMkLst>
        </pc:spChg>
      </pc:sldChg>
      <pc:sldChg chg="addSp modSp new mod modClrScheme chgLayout">
        <pc:chgData name="Suwanna Sayruamyat" userId="85ad2ddab46709ef" providerId="LiveId" clId="{139E1DE4-6F54-47A5-87A6-6D6976E31E4C}" dt="2025-08-04T04:36:24.633" v="533" actId="113"/>
        <pc:sldMkLst>
          <pc:docMk/>
          <pc:sldMk cId="1402742824" sldId="291"/>
        </pc:sldMkLst>
        <pc:spChg chg="mod ord">
          <ac:chgData name="Suwanna Sayruamyat" userId="85ad2ddab46709ef" providerId="LiveId" clId="{139E1DE4-6F54-47A5-87A6-6D6976E31E4C}" dt="2025-08-04T04:35:05.419" v="500" actId="700"/>
          <ac:spMkLst>
            <pc:docMk/>
            <pc:sldMk cId="1402742824" sldId="291"/>
            <ac:spMk id="2" creationId="{4668AB24-12F4-8ADB-F85A-E4359DC28E16}"/>
          </ac:spMkLst>
        </pc:spChg>
        <pc:spChg chg="mod ord">
          <ac:chgData name="Suwanna Sayruamyat" userId="85ad2ddab46709ef" providerId="LiveId" clId="{139E1DE4-6F54-47A5-87A6-6D6976E31E4C}" dt="2025-08-04T04:36:24.633" v="533" actId="113"/>
          <ac:spMkLst>
            <pc:docMk/>
            <pc:sldMk cId="1402742824" sldId="291"/>
            <ac:spMk id="3" creationId="{5B74DCF4-704A-5A17-F189-18BBE047A21A}"/>
          </ac:spMkLst>
        </pc:spChg>
        <pc:spChg chg="mod ord">
          <ac:chgData name="Suwanna Sayruamyat" userId="85ad2ddab46709ef" providerId="LiveId" clId="{139E1DE4-6F54-47A5-87A6-6D6976E31E4C}" dt="2025-08-04T04:35:05.419" v="500" actId="700"/>
          <ac:spMkLst>
            <pc:docMk/>
            <pc:sldMk cId="1402742824" sldId="291"/>
            <ac:spMk id="4" creationId="{EBE32FBD-4E35-DF6A-2200-77255479F7F6}"/>
          </ac:spMkLst>
        </pc:spChg>
        <pc:spChg chg="add mod ord">
          <ac:chgData name="Suwanna Sayruamyat" userId="85ad2ddab46709ef" providerId="LiveId" clId="{139E1DE4-6F54-47A5-87A6-6D6976E31E4C}" dt="2025-08-04T04:36:19.175" v="531" actId="20578"/>
          <ac:spMkLst>
            <pc:docMk/>
            <pc:sldMk cId="1402742824" sldId="291"/>
            <ac:spMk id="5" creationId="{7FF8528F-DFF4-F2C8-3FBC-279E2A1C07A5}"/>
          </ac:spMkLst>
        </pc:spChg>
      </pc:sldChg>
      <pc:sldChg chg="addSp delSp modSp new mod modClrScheme chgLayout">
        <pc:chgData name="Suwanna Sayruamyat" userId="85ad2ddab46709ef" providerId="LiveId" clId="{139E1DE4-6F54-47A5-87A6-6D6976E31E4C}" dt="2025-08-04T04:56:37.516" v="616" actId="20577"/>
        <pc:sldMkLst>
          <pc:docMk/>
          <pc:sldMk cId="1505006816" sldId="292"/>
        </pc:sldMkLst>
        <pc:spChg chg="mod ord">
          <ac:chgData name="Suwanna Sayruamyat" userId="85ad2ddab46709ef" providerId="LiveId" clId="{139E1DE4-6F54-47A5-87A6-6D6976E31E4C}" dt="2025-08-04T04:56:31.224" v="600" actId="700"/>
          <ac:spMkLst>
            <pc:docMk/>
            <pc:sldMk cId="1505006816" sldId="292"/>
            <ac:spMk id="7" creationId="{EC171B91-7B0D-BC84-AEF7-7357BC7FF2E5}"/>
          </ac:spMkLst>
        </pc:spChg>
        <pc:spChg chg="add mod ord">
          <ac:chgData name="Suwanna Sayruamyat" userId="85ad2ddab46709ef" providerId="LiveId" clId="{139E1DE4-6F54-47A5-87A6-6D6976E31E4C}" dt="2025-08-04T04:56:37.516" v="616" actId="20577"/>
          <ac:spMkLst>
            <pc:docMk/>
            <pc:sldMk cId="1505006816" sldId="292"/>
            <ac:spMk id="8" creationId="{D47132AF-5441-65FE-EBA1-550DBDB5C7CB}"/>
          </ac:spMkLst>
        </pc:spChg>
        <pc:spChg chg="add mod ord">
          <ac:chgData name="Suwanna Sayruamyat" userId="85ad2ddab46709ef" providerId="LiveId" clId="{139E1DE4-6F54-47A5-87A6-6D6976E31E4C}" dt="2025-08-04T04:56:31.224" v="600" actId="700"/>
          <ac:spMkLst>
            <pc:docMk/>
            <pc:sldMk cId="1505006816" sldId="292"/>
            <ac:spMk id="9" creationId="{4B1D4A9F-548C-2587-AA0C-31AA6D026A25}"/>
          </ac:spMkLst>
        </pc:spChg>
      </pc:sldChg>
      <pc:sldChg chg="addSp delSp modSp new mod modClrScheme chgLayout">
        <pc:chgData name="Suwanna Sayruamyat" userId="85ad2ddab46709ef" providerId="LiveId" clId="{139E1DE4-6F54-47A5-87A6-6D6976E31E4C}" dt="2025-08-04T05:01:53.928" v="769" actId="113"/>
        <pc:sldMkLst>
          <pc:docMk/>
          <pc:sldMk cId="1523077047" sldId="293"/>
        </pc:sldMkLst>
        <pc:spChg chg="mod ord">
          <ac:chgData name="Suwanna Sayruamyat" userId="85ad2ddab46709ef" providerId="LiveId" clId="{139E1DE4-6F54-47A5-87A6-6D6976E31E4C}" dt="2025-08-04T04:56:46.123" v="618" actId="700"/>
          <ac:spMkLst>
            <pc:docMk/>
            <pc:sldMk cId="1523077047" sldId="293"/>
            <ac:spMk id="4" creationId="{A4FBB835-C453-9C9D-83BB-D9E0143BB678}"/>
          </ac:spMkLst>
        </pc:spChg>
        <pc:spChg chg="add mod ord">
          <ac:chgData name="Suwanna Sayruamyat" userId="85ad2ddab46709ef" providerId="LiveId" clId="{139E1DE4-6F54-47A5-87A6-6D6976E31E4C}" dt="2025-08-04T04:58:05.321" v="680" actId="20577"/>
          <ac:spMkLst>
            <pc:docMk/>
            <pc:sldMk cId="1523077047" sldId="293"/>
            <ac:spMk id="5" creationId="{251A5ED3-4CF4-FCFC-CC01-0B9F8228526F}"/>
          </ac:spMkLst>
        </pc:spChg>
        <pc:spChg chg="add mod ord">
          <ac:chgData name="Suwanna Sayruamyat" userId="85ad2ddab46709ef" providerId="LiveId" clId="{139E1DE4-6F54-47A5-87A6-6D6976E31E4C}" dt="2025-08-04T05:00:30.731" v="750" actId="5793"/>
          <ac:spMkLst>
            <pc:docMk/>
            <pc:sldMk cId="1523077047" sldId="293"/>
            <ac:spMk id="6" creationId="{10C1A8CD-2199-D36E-5111-A7692269B968}"/>
          </ac:spMkLst>
        </pc:spChg>
        <pc:spChg chg="add mod">
          <ac:chgData name="Suwanna Sayruamyat" userId="85ad2ddab46709ef" providerId="LiveId" clId="{139E1DE4-6F54-47A5-87A6-6D6976E31E4C}" dt="2025-08-04T05:01:53.928" v="769" actId="113"/>
          <ac:spMkLst>
            <pc:docMk/>
            <pc:sldMk cId="1523077047" sldId="293"/>
            <ac:spMk id="11" creationId="{6E880F16-FDE2-76EE-BFDF-344B4A3267A6}"/>
          </ac:spMkLst>
        </pc:spChg>
        <pc:picChg chg="add mod">
          <ac:chgData name="Suwanna Sayruamyat" userId="85ad2ddab46709ef" providerId="LiveId" clId="{139E1DE4-6F54-47A5-87A6-6D6976E31E4C}" dt="2025-08-04T05:01:17.269" v="754" actId="1076"/>
          <ac:picMkLst>
            <pc:docMk/>
            <pc:sldMk cId="1523077047" sldId="293"/>
            <ac:picMk id="8" creationId="{2F671196-C9D6-7347-72C1-49275494F1CC}"/>
          </ac:picMkLst>
        </pc:picChg>
        <pc:picChg chg="add mod">
          <ac:chgData name="Suwanna Sayruamyat" userId="85ad2ddab46709ef" providerId="LiveId" clId="{139E1DE4-6F54-47A5-87A6-6D6976E31E4C}" dt="2025-08-04T05:01:19.668" v="755" actId="1076"/>
          <ac:picMkLst>
            <pc:docMk/>
            <pc:sldMk cId="1523077047" sldId="293"/>
            <ac:picMk id="10" creationId="{41F60BCA-BA1B-8AAB-936D-DB218765073C}"/>
          </ac:picMkLst>
        </pc:picChg>
      </pc:sldChg>
      <pc:sldChg chg="addSp delSp modSp add mod ord">
        <pc:chgData name="Suwanna Sayruamyat" userId="85ad2ddab46709ef" providerId="LiveId" clId="{139E1DE4-6F54-47A5-87A6-6D6976E31E4C}" dt="2025-08-07T00:51:04.958" v="3067" actId="1076"/>
        <pc:sldMkLst>
          <pc:docMk/>
          <pc:sldMk cId="2077500130" sldId="294"/>
        </pc:sldMkLst>
        <pc:spChg chg="mod">
          <ac:chgData name="Suwanna Sayruamyat" userId="85ad2ddab46709ef" providerId="LiveId" clId="{139E1DE4-6F54-47A5-87A6-6D6976E31E4C}" dt="2025-08-04T04:58:00.518" v="677" actId="20577"/>
          <ac:spMkLst>
            <pc:docMk/>
            <pc:sldMk cId="2077500130" sldId="294"/>
            <ac:spMk id="2" creationId="{E1AF3D4B-81B5-2B1D-2F02-ED665C13815B}"/>
          </ac:spMkLst>
        </pc:spChg>
        <pc:picChg chg="del">
          <ac:chgData name="Suwanna Sayruamyat" userId="85ad2ddab46709ef" providerId="LiveId" clId="{139E1DE4-6F54-47A5-87A6-6D6976E31E4C}" dt="2025-08-07T00:50:32.396" v="3065" actId="478"/>
          <ac:picMkLst>
            <pc:docMk/>
            <pc:sldMk cId="2077500130" sldId="294"/>
            <ac:picMk id="6" creationId="{2C35B78E-4AF5-4515-C8C2-6D84D12282E4}"/>
          </ac:picMkLst>
        </pc:picChg>
        <pc:picChg chg="add mod">
          <ac:chgData name="Suwanna Sayruamyat" userId="85ad2ddab46709ef" providerId="LiveId" clId="{139E1DE4-6F54-47A5-87A6-6D6976E31E4C}" dt="2025-08-07T00:51:04.958" v="3067" actId="1076"/>
          <ac:picMkLst>
            <pc:docMk/>
            <pc:sldMk cId="2077500130" sldId="294"/>
            <ac:picMk id="7" creationId="{0CECCD82-E5F0-DB4A-F000-B9FB2B6C16B7}"/>
          </ac:picMkLst>
        </pc:picChg>
      </pc:sldChg>
      <pc:sldChg chg="addSp delSp modSp add mod">
        <pc:chgData name="Suwanna Sayruamyat" userId="85ad2ddab46709ef" providerId="LiveId" clId="{139E1DE4-6F54-47A5-87A6-6D6976E31E4C}" dt="2025-08-04T04:59:40.373" v="698" actId="20577"/>
        <pc:sldMkLst>
          <pc:docMk/>
          <pc:sldMk cId="3818102672" sldId="295"/>
        </pc:sldMkLst>
        <pc:spChg chg="mod">
          <ac:chgData name="Suwanna Sayruamyat" userId="85ad2ddab46709ef" providerId="LiveId" clId="{139E1DE4-6F54-47A5-87A6-6D6976E31E4C}" dt="2025-08-04T04:59:40.373" v="698" actId="20577"/>
          <ac:spMkLst>
            <pc:docMk/>
            <pc:sldMk cId="3818102672" sldId="295"/>
            <ac:spMk id="3" creationId="{D1EFF65A-6001-03BF-ABB4-5A9BD16D6A14}"/>
          </ac:spMkLst>
        </pc:spChg>
        <pc:picChg chg="add mod">
          <ac:chgData name="Suwanna Sayruamyat" userId="85ad2ddab46709ef" providerId="LiveId" clId="{139E1DE4-6F54-47A5-87A6-6D6976E31E4C}" dt="2025-08-04T04:59:22.045" v="685" actId="14100"/>
          <ac:picMkLst>
            <pc:docMk/>
            <pc:sldMk cId="3818102672" sldId="295"/>
            <ac:picMk id="7" creationId="{927A7BFE-BF79-4FF3-9020-7925E877EC40}"/>
          </ac:picMkLst>
        </pc:picChg>
      </pc:sldChg>
      <pc:sldChg chg="add">
        <pc:chgData name="Suwanna Sayruamyat" userId="85ad2ddab46709ef" providerId="LiveId" clId="{139E1DE4-6F54-47A5-87A6-6D6976E31E4C}" dt="2025-08-04T04:58:24.154" v="681"/>
        <pc:sldMkLst>
          <pc:docMk/>
          <pc:sldMk cId="2064464692" sldId="296"/>
        </pc:sldMkLst>
      </pc:sldChg>
      <pc:sldChg chg="addSp delSp modSp new mod">
        <pc:chgData name="Suwanna Sayruamyat" userId="85ad2ddab46709ef" providerId="LiveId" clId="{139E1DE4-6F54-47A5-87A6-6D6976E31E4C}" dt="2025-08-04T05:06:19.392" v="938" actId="1076"/>
        <pc:sldMkLst>
          <pc:docMk/>
          <pc:sldMk cId="2706797833" sldId="297"/>
        </pc:sldMkLst>
        <pc:spChg chg="add mod">
          <ac:chgData name="Suwanna Sayruamyat" userId="85ad2ddab46709ef" providerId="LiveId" clId="{139E1DE4-6F54-47A5-87A6-6D6976E31E4C}" dt="2025-08-04T05:03:13.728" v="776" actId="207"/>
          <ac:spMkLst>
            <pc:docMk/>
            <pc:sldMk cId="2706797833" sldId="297"/>
            <ac:spMk id="7" creationId="{2E99377D-FCBE-B073-8AA5-4423B3DA60D1}"/>
          </ac:spMkLst>
        </pc:spChg>
        <pc:spChg chg="add mod">
          <ac:chgData name="Suwanna Sayruamyat" userId="85ad2ddab46709ef" providerId="LiveId" clId="{139E1DE4-6F54-47A5-87A6-6D6976E31E4C}" dt="2025-08-04T05:05:38.406" v="868" actId="1076"/>
          <ac:spMkLst>
            <pc:docMk/>
            <pc:sldMk cId="2706797833" sldId="297"/>
            <ac:spMk id="8" creationId="{77AB3B6C-4ADA-E5CA-BD5F-537002C57225}"/>
          </ac:spMkLst>
        </pc:spChg>
        <pc:spChg chg="add mod">
          <ac:chgData name="Suwanna Sayruamyat" userId="85ad2ddab46709ef" providerId="LiveId" clId="{139E1DE4-6F54-47A5-87A6-6D6976E31E4C}" dt="2025-08-04T05:04:09.441" v="844" actId="1076"/>
          <ac:spMkLst>
            <pc:docMk/>
            <pc:sldMk cId="2706797833" sldId="297"/>
            <ac:spMk id="9" creationId="{B42136B7-7B23-21A8-9ECC-6F48BFBEB8EB}"/>
          </ac:spMkLst>
        </pc:spChg>
        <pc:spChg chg="add mod">
          <ac:chgData name="Suwanna Sayruamyat" userId="85ad2ddab46709ef" providerId="LiveId" clId="{139E1DE4-6F54-47A5-87A6-6D6976E31E4C}" dt="2025-08-04T05:06:19.392" v="938" actId="1076"/>
          <ac:spMkLst>
            <pc:docMk/>
            <pc:sldMk cId="2706797833" sldId="297"/>
            <ac:spMk id="13" creationId="{E392BCB1-164F-40A1-E53B-A57AF19B8657}"/>
          </ac:spMkLst>
        </pc:spChg>
        <pc:picChg chg="add mod">
          <ac:chgData name="Suwanna Sayruamyat" userId="85ad2ddab46709ef" providerId="LiveId" clId="{139E1DE4-6F54-47A5-87A6-6D6976E31E4C}" dt="2025-08-04T05:04:51.070" v="858" actId="1076"/>
          <ac:picMkLst>
            <pc:docMk/>
            <pc:sldMk cId="2706797833" sldId="297"/>
            <ac:picMk id="6" creationId="{836CB87B-B169-62D6-9579-6A212BDA081B}"/>
          </ac:picMkLst>
        </pc:picChg>
      </pc:sldChg>
      <pc:sldChg chg="addSp delSp modSp new mod">
        <pc:chgData name="Suwanna Sayruamyat" userId="85ad2ddab46709ef" providerId="LiveId" clId="{139E1DE4-6F54-47A5-87A6-6D6976E31E4C}" dt="2025-08-04T07:53:44.760" v="2360" actId="208"/>
        <pc:sldMkLst>
          <pc:docMk/>
          <pc:sldMk cId="1417160447" sldId="298"/>
        </pc:sldMkLst>
        <pc:spChg chg="mod">
          <ac:chgData name="Suwanna Sayruamyat" userId="85ad2ddab46709ef" providerId="LiveId" clId="{139E1DE4-6F54-47A5-87A6-6D6976E31E4C}" dt="2025-08-04T05:12:08.966" v="1050" actId="120"/>
          <ac:spMkLst>
            <pc:docMk/>
            <pc:sldMk cId="1417160447" sldId="298"/>
            <ac:spMk id="2" creationId="{9CF25442-297D-D88E-F5C0-411A340BE56E}"/>
          </ac:spMkLst>
        </pc:spChg>
        <pc:spChg chg="add mod">
          <ac:chgData name="Suwanna Sayruamyat" userId="85ad2ddab46709ef" providerId="LiveId" clId="{139E1DE4-6F54-47A5-87A6-6D6976E31E4C}" dt="2025-08-04T07:53:44.760" v="2360" actId="208"/>
          <ac:spMkLst>
            <pc:docMk/>
            <pc:sldMk cId="1417160447" sldId="298"/>
            <ac:spMk id="12" creationId="{FF1FC597-EDBF-A6A6-13F6-51067850F204}"/>
          </ac:spMkLst>
        </pc:spChg>
        <pc:picChg chg="add mod ord">
          <ac:chgData name="Suwanna Sayruamyat" userId="85ad2ddab46709ef" providerId="LiveId" clId="{139E1DE4-6F54-47A5-87A6-6D6976E31E4C}" dt="2025-08-04T05:12:32.368" v="1061" actId="1076"/>
          <ac:picMkLst>
            <pc:docMk/>
            <pc:sldMk cId="1417160447" sldId="298"/>
            <ac:picMk id="10" creationId="{6DB79C5B-DF0A-301F-F596-5F8F6B6D2301}"/>
          </ac:picMkLst>
        </pc:picChg>
        <pc:picChg chg="add mod">
          <ac:chgData name="Suwanna Sayruamyat" userId="85ad2ddab46709ef" providerId="LiveId" clId="{139E1DE4-6F54-47A5-87A6-6D6976E31E4C}" dt="2025-08-04T05:12:22.995" v="1058" actId="1076"/>
          <ac:picMkLst>
            <pc:docMk/>
            <pc:sldMk cId="1417160447" sldId="298"/>
            <ac:picMk id="11" creationId="{2548B3B2-A549-CB57-7183-4EC7C200F3C6}"/>
          </ac:picMkLst>
        </pc:picChg>
      </pc:sldChg>
      <pc:sldChg chg="addSp delSp modSp new del mod">
        <pc:chgData name="Suwanna Sayruamyat" userId="85ad2ddab46709ef" providerId="LiveId" clId="{139E1DE4-6F54-47A5-87A6-6D6976E31E4C}" dt="2025-08-04T08:52:52.667" v="3037" actId="47"/>
        <pc:sldMkLst>
          <pc:docMk/>
          <pc:sldMk cId="1124321560" sldId="299"/>
        </pc:sldMkLst>
      </pc:sldChg>
      <pc:sldChg chg="addSp modSp new del mod ord">
        <pc:chgData name="Suwanna Sayruamyat" userId="85ad2ddab46709ef" providerId="LiveId" clId="{139E1DE4-6F54-47A5-87A6-6D6976E31E4C}" dt="2025-08-04T08:52:41.474" v="3035" actId="47"/>
        <pc:sldMkLst>
          <pc:docMk/>
          <pc:sldMk cId="3275811579" sldId="300"/>
        </pc:sldMkLst>
      </pc:sldChg>
      <pc:sldChg chg="addSp delSp modSp new mod ord">
        <pc:chgData name="Suwanna Sayruamyat" userId="85ad2ddab46709ef" providerId="LiveId" clId="{139E1DE4-6F54-47A5-87A6-6D6976E31E4C}" dt="2025-08-04T07:47:37.338" v="2205" actId="14100"/>
        <pc:sldMkLst>
          <pc:docMk/>
          <pc:sldMk cId="1078123352" sldId="301"/>
        </pc:sldMkLst>
        <pc:spChg chg="mod">
          <ac:chgData name="Suwanna Sayruamyat" userId="85ad2ddab46709ef" providerId="LiveId" clId="{139E1DE4-6F54-47A5-87A6-6D6976E31E4C}" dt="2025-08-04T07:20:57.835" v="1980" actId="20577"/>
          <ac:spMkLst>
            <pc:docMk/>
            <pc:sldMk cId="1078123352" sldId="301"/>
            <ac:spMk id="2" creationId="{B5419B6A-252B-3F87-2EC4-0CE9A700C115}"/>
          </ac:spMkLst>
        </pc:spChg>
        <pc:spChg chg="add mod">
          <ac:chgData name="Suwanna Sayruamyat" userId="85ad2ddab46709ef" providerId="LiveId" clId="{139E1DE4-6F54-47A5-87A6-6D6976E31E4C}" dt="2025-08-04T07:31:39.971" v="2075" actId="2710"/>
          <ac:spMkLst>
            <pc:docMk/>
            <pc:sldMk cId="1078123352" sldId="301"/>
            <ac:spMk id="9" creationId="{6FBF0541-5240-96CC-CD3D-75D05842FD9A}"/>
          </ac:spMkLst>
        </pc:spChg>
        <pc:spChg chg="add mod">
          <ac:chgData name="Suwanna Sayruamyat" userId="85ad2ddab46709ef" providerId="LiveId" clId="{139E1DE4-6F54-47A5-87A6-6D6976E31E4C}" dt="2025-08-04T07:31:25.944" v="2070" actId="2710"/>
          <ac:spMkLst>
            <pc:docMk/>
            <pc:sldMk cId="1078123352" sldId="301"/>
            <ac:spMk id="10" creationId="{F191EE8F-AEF6-521C-F1C7-5524D120ABC1}"/>
          </ac:spMkLst>
        </pc:spChg>
        <pc:spChg chg="add mod">
          <ac:chgData name="Suwanna Sayruamyat" userId="85ad2ddab46709ef" providerId="LiveId" clId="{139E1DE4-6F54-47A5-87A6-6D6976E31E4C}" dt="2025-08-04T07:47:33.537" v="2204" actId="14100"/>
          <ac:spMkLst>
            <pc:docMk/>
            <pc:sldMk cId="1078123352" sldId="301"/>
            <ac:spMk id="11" creationId="{C6C4F17B-3653-DDF8-BC7B-2DCF354B1E78}"/>
          </ac:spMkLst>
        </pc:spChg>
        <pc:spChg chg="add mod">
          <ac:chgData name="Suwanna Sayruamyat" userId="85ad2ddab46709ef" providerId="LiveId" clId="{139E1DE4-6F54-47A5-87A6-6D6976E31E4C}" dt="2025-08-04T07:47:37.338" v="2205" actId="14100"/>
          <ac:spMkLst>
            <pc:docMk/>
            <pc:sldMk cId="1078123352" sldId="301"/>
            <ac:spMk id="14" creationId="{C775D2E2-5B40-8F27-0AF3-EAED6B7487EF}"/>
          </ac:spMkLst>
        </pc:spChg>
        <pc:grpChg chg="add mod">
          <ac:chgData name="Suwanna Sayruamyat" userId="85ad2ddab46709ef" providerId="LiveId" clId="{139E1DE4-6F54-47A5-87A6-6D6976E31E4C}" dt="2025-08-04T07:32:13.917" v="2076" actId="1076"/>
          <ac:grpSpMkLst>
            <pc:docMk/>
            <pc:sldMk cId="1078123352" sldId="301"/>
            <ac:grpSpMk id="22" creationId="{33C15D31-199D-BAD2-350D-7124BFF424B7}"/>
          </ac:grpSpMkLst>
        </pc:grpChg>
        <pc:graphicFrameChg chg="add mod">
          <ac:chgData name="Suwanna Sayruamyat" userId="85ad2ddab46709ef" providerId="LiveId" clId="{139E1DE4-6F54-47A5-87A6-6D6976E31E4C}" dt="2025-08-04T07:30:00.512" v="2037" actId="1076"/>
          <ac:graphicFrameMkLst>
            <pc:docMk/>
            <pc:sldMk cId="1078123352" sldId="301"/>
            <ac:graphicFrameMk id="6" creationId="{5CD7A7D0-36C6-61D0-9539-946AC83825FF}"/>
          </ac:graphicFrameMkLst>
        </pc:graphicFrameChg>
        <pc:cxnChg chg="add mod">
          <ac:chgData name="Suwanna Sayruamyat" userId="85ad2ddab46709ef" providerId="LiveId" clId="{139E1DE4-6F54-47A5-87A6-6D6976E31E4C}" dt="2025-08-04T07:47:33.537" v="2204" actId="14100"/>
          <ac:cxnSpMkLst>
            <pc:docMk/>
            <pc:sldMk cId="1078123352" sldId="301"/>
            <ac:cxnSpMk id="13" creationId="{C1CA7E0E-5442-5B84-BB1D-B6A7689BBF1A}"/>
          </ac:cxnSpMkLst>
        </pc:cxnChg>
        <pc:cxnChg chg="add mod">
          <ac:chgData name="Suwanna Sayruamyat" userId="85ad2ddab46709ef" providerId="LiveId" clId="{139E1DE4-6F54-47A5-87A6-6D6976E31E4C}" dt="2025-08-04T07:47:37.338" v="2205" actId="14100"/>
          <ac:cxnSpMkLst>
            <pc:docMk/>
            <pc:sldMk cId="1078123352" sldId="301"/>
            <ac:cxnSpMk id="15" creationId="{5F393B62-C542-28B0-9075-A18BFB9E5348}"/>
          </ac:cxnSpMkLst>
        </pc:cxnChg>
      </pc:sldChg>
      <pc:sldChg chg="addSp delSp modSp new mod">
        <pc:chgData name="Suwanna Sayruamyat" userId="85ad2ddab46709ef" providerId="LiveId" clId="{139E1DE4-6F54-47A5-87A6-6D6976E31E4C}" dt="2025-08-04T07:46:33.363" v="2200" actId="20577"/>
        <pc:sldMkLst>
          <pc:docMk/>
          <pc:sldMk cId="2330622287" sldId="302"/>
        </pc:sldMkLst>
        <pc:spChg chg="mod">
          <ac:chgData name="Suwanna Sayruamyat" userId="85ad2ddab46709ef" providerId="LiveId" clId="{139E1DE4-6F54-47A5-87A6-6D6976E31E4C}" dt="2025-08-04T07:46:33.363" v="2200" actId="20577"/>
          <ac:spMkLst>
            <pc:docMk/>
            <pc:sldMk cId="2330622287" sldId="302"/>
            <ac:spMk id="2" creationId="{9235AF61-C8C8-2FF3-D711-D7706115F86A}"/>
          </ac:spMkLst>
        </pc:spChg>
        <pc:graphicFrameChg chg="add mod">
          <ac:chgData name="Suwanna Sayruamyat" userId="85ad2ddab46709ef" providerId="LiveId" clId="{139E1DE4-6F54-47A5-87A6-6D6976E31E4C}" dt="2025-08-04T07:25:34.719" v="1984" actId="14100"/>
          <ac:graphicFrameMkLst>
            <pc:docMk/>
            <pc:sldMk cId="2330622287" sldId="302"/>
            <ac:graphicFrameMk id="5" creationId="{F2945A68-83F9-55DC-CFA9-9B136BCCFEFC}"/>
          </ac:graphicFrameMkLst>
        </pc:graphicFrameChg>
        <pc:picChg chg="add mod">
          <ac:chgData name="Suwanna Sayruamyat" userId="85ad2ddab46709ef" providerId="LiveId" clId="{139E1DE4-6F54-47A5-87A6-6D6976E31E4C}" dt="2025-08-04T07:26:13.896" v="1987" actId="1076"/>
          <ac:picMkLst>
            <pc:docMk/>
            <pc:sldMk cId="2330622287" sldId="302"/>
            <ac:picMk id="7" creationId="{E800E0AE-CFE9-70B3-E548-44A19A194952}"/>
          </ac:picMkLst>
        </pc:picChg>
      </pc:sldChg>
      <pc:sldChg chg="addSp delSp modSp new mod">
        <pc:chgData name="Suwanna Sayruamyat" userId="85ad2ddab46709ef" providerId="LiveId" clId="{139E1DE4-6F54-47A5-87A6-6D6976E31E4C}" dt="2025-08-04T07:45:28.165" v="2193" actId="20577"/>
        <pc:sldMkLst>
          <pc:docMk/>
          <pc:sldMk cId="189627952" sldId="303"/>
        </pc:sldMkLst>
        <pc:spChg chg="mod">
          <ac:chgData name="Suwanna Sayruamyat" userId="85ad2ddab46709ef" providerId="LiveId" clId="{139E1DE4-6F54-47A5-87A6-6D6976E31E4C}" dt="2025-08-04T07:43:37.640" v="2099" actId="20577"/>
          <ac:spMkLst>
            <pc:docMk/>
            <pc:sldMk cId="189627952" sldId="303"/>
            <ac:spMk id="2" creationId="{B0997FEF-87DE-ADD8-DBDD-110C2E397F67}"/>
          </ac:spMkLst>
        </pc:spChg>
        <pc:spChg chg="add mod">
          <ac:chgData name="Suwanna Sayruamyat" userId="85ad2ddab46709ef" providerId="LiveId" clId="{139E1DE4-6F54-47A5-87A6-6D6976E31E4C}" dt="2025-08-04T07:44:14.780" v="2140" actId="14100"/>
          <ac:spMkLst>
            <pc:docMk/>
            <pc:sldMk cId="189627952" sldId="303"/>
            <ac:spMk id="7" creationId="{800D21DA-398F-EFB7-E8A7-7EA939F3369A}"/>
          </ac:spMkLst>
        </pc:spChg>
        <pc:spChg chg="add">
          <ac:chgData name="Suwanna Sayruamyat" userId="85ad2ddab46709ef" providerId="LiveId" clId="{139E1DE4-6F54-47A5-87A6-6D6976E31E4C}" dt="2025-08-04T07:44:21.833" v="2141" actId="11529"/>
          <ac:spMkLst>
            <pc:docMk/>
            <pc:sldMk cId="189627952" sldId="303"/>
            <ac:spMk id="8" creationId="{CA1788E9-1F56-E419-F984-2334C73FC0A5}"/>
          </ac:spMkLst>
        </pc:spChg>
        <pc:spChg chg="add mod">
          <ac:chgData name="Suwanna Sayruamyat" userId="85ad2ddab46709ef" providerId="LiveId" clId="{139E1DE4-6F54-47A5-87A6-6D6976E31E4C}" dt="2025-08-04T07:44:26.654" v="2143" actId="1076"/>
          <ac:spMkLst>
            <pc:docMk/>
            <pc:sldMk cId="189627952" sldId="303"/>
            <ac:spMk id="9" creationId="{C9F027D7-B315-A94D-2309-F42EF6A1E840}"/>
          </ac:spMkLst>
        </pc:spChg>
        <pc:spChg chg="add mod">
          <ac:chgData name="Suwanna Sayruamyat" userId="85ad2ddab46709ef" providerId="LiveId" clId="{139E1DE4-6F54-47A5-87A6-6D6976E31E4C}" dt="2025-08-04T07:44:30.779" v="2145" actId="1076"/>
          <ac:spMkLst>
            <pc:docMk/>
            <pc:sldMk cId="189627952" sldId="303"/>
            <ac:spMk id="10" creationId="{0A9C7159-4D2C-A22F-6E90-CA79EF93E001}"/>
          </ac:spMkLst>
        </pc:spChg>
        <pc:spChg chg="add mod">
          <ac:chgData name="Suwanna Sayruamyat" userId="85ad2ddab46709ef" providerId="LiveId" clId="{139E1DE4-6F54-47A5-87A6-6D6976E31E4C}" dt="2025-08-04T07:44:36.933" v="2147" actId="1076"/>
          <ac:spMkLst>
            <pc:docMk/>
            <pc:sldMk cId="189627952" sldId="303"/>
            <ac:spMk id="11" creationId="{0B4F6E73-B711-635C-2024-026292334257}"/>
          </ac:spMkLst>
        </pc:spChg>
        <pc:spChg chg="add mod">
          <ac:chgData name="Suwanna Sayruamyat" userId="85ad2ddab46709ef" providerId="LiveId" clId="{139E1DE4-6F54-47A5-87A6-6D6976E31E4C}" dt="2025-08-04T07:44:45.132" v="2152" actId="20577"/>
          <ac:spMkLst>
            <pc:docMk/>
            <pc:sldMk cId="189627952" sldId="303"/>
            <ac:spMk id="12" creationId="{08EA9EB1-3AB4-1245-1DC7-3D8E66CE4C22}"/>
          </ac:spMkLst>
        </pc:spChg>
        <pc:spChg chg="add mod">
          <ac:chgData name="Suwanna Sayruamyat" userId="85ad2ddab46709ef" providerId="LiveId" clId="{139E1DE4-6F54-47A5-87A6-6D6976E31E4C}" dt="2025-08-04T07:45:12.025" v="2178" actId="14100"/>
          <ac:spMkLst>
            <pc:docMk/>
            <pc:sldMk cId="189627952" sldId="303"/>
            <ac:spMk id="13" creationId="{DA18874E-EC01-40E1-26A6-14D8C33ACEC6}"/>
          </ac:spMkLst>
        </pc:spChg>
        <pc:spChg chg="add mod">
          <ac:chgData name="Suwanna Sayruamyat" userId="85ad2ddab46709ef" providerId="LiveId" clId="{139E1DE4-6F54-47A5-87A6-6D6976E31E4C}" dt="2025-08-04T07:45:28.165" v="2193" actId="20577"/>
          <ac:spMkLst>
            <pc:docMk/>
            <pc:sldMk cId="189627952" sldId="303"/>
            <ac:spMk id="14" creationId="{8800A708-07D5-67C1-9D77-1A23CA2AF90F}"/>
          </ac:spMkLst>
        </pc:spChg>
        <pc:picChg chg="add mod ord">
          <ac:chgData name="Suwanna Sayruamyat" userId="85ad2ddab46709ef" providerId="LiveId" clId="{139E1DE4-6F54-47A5-87A6-6D6976E31E4C}" dt="2025-08-04T07:43:45.049" v="2103" actId="14100"/>
          <ac:picMkLst>
            <pc:docMk/>
            <pc:sldMk cId="189627952" sldId="303"/>
            <ac:picMk id="6" creationId="{9EDEAB41-124F-3730-B838-A82C02523D55}"/>
          </ac:picMkLst>
        </pc:picChg>
      </pc:sldChg>
      <pc:sldChg chg="new del">
        <pc:chgData name="Suwanna Sayruamyat" userId="85ad2ddab46709ef" providerId="LiveId" clId="{139E1DE4-6F54-47A5-87A6-6D6976E31E4C}" dt="2025-08-04T07:42:38.067" v="2077" actId="47"/>
        <pc:sldMkLst>
          <pc:docMk/>
          <pc:sldMk cId="3195196312" sldId="303"/>
        </pc:sldMkLst>
      </pc:sldChg>
      <pc:sldChg chg="addSp modSp new mod">
        <pc:chgData name="Suwanna Sayruamyat" userId="85ad2ddab46709ef" providerId="LiveId" clId="{139E1DE4-6F54-47A5-87A6-6D6976E31E4C}" dt="2025-08-04T08:53:44.168" v="3061" actId="27636"/>
        <pc:sldMkLst>
          <pc:docMk/>
          <pc:sldMk cId="3038002663" sldId="304"/>
        </pc:sldMkLst>
        <pc:spChg chg="mod">
          <ac:chgData name="Suwanna Sayruamyat" userId="85ad2ddab46709ef" providerId="LiveId" clId="{139E1DE4-6F54-47A5-87A6-6D6976E31E4C}" dt="2025-08-04T08:53:44.168" v="3061" actId="27636"/>
          <ac:spMkLst>
            <pc:docMk/>
            <pc:sldMk cId="3038002663" sldId="304"/>
            <ac:spMk id="2" creationId="{2192B504-C98F-A4E4-3591-C09F10C1A63A}"/>
          </ac:spMkLst>
        </pc:spChg>
        <pc:spChg chg="mod">
          <ac:chgData name="Suwanna Sayruamyat" userId="85ad2ddab46709ef" providerId="LiveId" clId="{139E1DE4-6F54-47A5-87A6-6D6976E31E4C}" dt="2025-08-04T08:26:58.345" v="2977" actId="2710"/>
          <ac:spMkLst>
            <pc:docMk/>
            <pc:sldMk cId="3038002663" sldId="304"/>
            <ac:spMk id="3" creationId="{5A3B22DF-4A7C-4450-8E27-322A370D022C}"/>
          </ac:spMkLst>
        </pc:spChg>
        <pc:spChg chg="add mod">
          <ac:chgData name="Suwanna Sayruamyat" userId="85ad2ddab46709ef" providerId="LiveId" clId="{139E1DE4-6F54-47A5-87A6-6D6976E31E4C}" dt="2025-08-04T07:54:28.587" v="2371" actId="164"/>
          <ac:spMkLst>
            <pc:docMk/>
            <pc:sldMk cId="3038002663" sldId="304"/>
            <ac:spMk id="7" creationId="{3B5CE4B0-EE9F-1DFF-9C3D-41D49F58982F}"/>
          </ac:spMkLst>
        </pc:spChg>
        <pc:spChg chg="add mod">
          <ac:chgData name="Suwanna Sayruamyat" userId="85ad2ddab46709ef" providerId="LiveId" clId="{139E1DE4-6F54-47A5-87A6-6D6976E31E4C}" dt="2025-08-04T07:54:28.587" v="2371" actId="164"/>
          <ac:spMkLst>
            <pc:docMk/>
            <pc:sldMk cId="3038002663" sldId="304"/>
            <ac:spMk id="8" creationId="{7512A317-0DCA-BB92-45F1-5B231C3ED327}"/>
          </ac:spMkLst>
        </pc:spChg>
        <pc:grpChg chg="add mod">
          <ac:chgData name="Suwanna Sayruamyat" userId="85ad2ddab46709ef" providerId="LiveId" clId="{139E1DE4-6F54-47A5-87A6-6D6976E31E4C}" dt="2025-08-04T08:27:05.941" v="2980" actId="1076"/>
          <ac:grpSpMkLst>
            <pc:docMk/>
            <pc:sldMk cId="3038002663" sldId="304"/>
            <ac:grpSpMk id="9" creationId="{6C01602C-F49F-6A39-C829-15EA0D3B23A7}"/>
          </ac:grpSpMkLst>
        </pc:grpChg>
        <pc:picChg chg="add mod">
          <ac:chgData name="Suwanna Sayruamyat" userId="85ad2ddab46709ef" providerId="LiveId" clId="{139E1DE4-6F54-47A5-87A6-6D6976E31E4C}" dt="2025-08-04T07:54:28.587" v="2371" actId="164"/>
          <ac:picMkLst>
            <pc:docMk/>
            <pc:sldMk cId="3038002663" sldId="304"/>
            <ac:picMk id="6" creationId="{48019EE5-9EC4-FF2E-21FA-BD8AB37FEBFE}"/>
          </ac:picMkLst>
        </pc:picChg>
      </pc:sldChg>
      <pc:sldChg chg="addSp delSp modSp new mod">
        <pc:chgData name="Suwanna Sayruamyat" userId="85ad2ddab46709ef" providerId="LiveId" clId="{139E1DE4-6F54-47A5-87A6-6D6976E31E4C}" dt="2025-08-04T08:25:03.057" v="2868" actId="478"/>
        <pc:sldMkLst>
          <pc:docMk/>
          <pc:sldMk cId="1023912357" sldId="305"/>
        </pc:sldMkLst>
        <pc:picChg chg="add mod">
          <ac:chgData name="Suwanna Sayruamyat" userId="85ad2ddab46709ef" providerId="LiveId" clId="{139E1DE4-6F54-47A5-87A6-6D6976E31E4C}" dt="2025-08-04T08:25:00.616" v="2867" actId="1076"/>
          <ac:picMkLst>
            <pc:docMk/>
            <pc:sldMk cId="1023912357" sldId="305"/>
            <ac:picMk id="11" creationId="{B018F627-FDB5-0CBF-DB65-D62809ACC55C}"/>
          </ac:picMkLst>
        </pc:picChg>
        <pc:picChg chg="add mod">
          <ac:chgData name="Suwanna Sayruamyat" userId="85ad2ddab46709ef" providerId="LiveId" clId="{139E1DE4-6F54-47A5-87A6-6D6976E31E4C}" dt="2025-08-04T08:24:52.675" v="2863" actId="1076"/>
          <ac:picMkLst>
            <pc:docMk/>
            <pc:sldMk cId="1023912357" sldId="305"/>
            <ac:picMk id="13" creationId="{4E193CC6-2F5F-06F3-3B59-EC6CC6A8B1A4}"/>
          </ac:picMkLst>
        </pc:picChg>
      </pc:sldChg>
      <pc:sldChg chg="addSp delSp modSp new mod">
        <pc:chgData name="Suwanna Sayruamyat" userId="85ad2ddab46709ef" providerId="LiveId" clId="{139E1DE4-6F54-47A5-87A6-6D6976E31E4C}" dt="2025-08-04T08:51:49.800" v="3034" actId="404"/>
        <pc:sldMkLst>
          <pc:docMk/>
          <pc:sldMk cId="1571191296" sldId="306"/>
        </pc:sldMkLst>
        <pc:spChg chg="mod">
          <ac:chgData name="Suwanna Sayruamyat" userId="85ad2ddab46709ef" providerId="LiveId" clId="{139E1DE4-6F54-47A5-87A6-6D6976E31E4C}" dt="2025-08-04T08:23:41.015" v="2859" actId="20577"/>
          <ac:spMkLst>
            <pc:docMk/>
            <pc:sldMk cId="1571191296" sldId="306"/>
            <ac:spMk id="2" creationId="{46967DDE-F467-D90B-1981-7AC7A054E4CC}"/>
          </ac:spMkLst>
        </pc:spChg>
        <pc:spChg chg="add mod">
          <ac:chgData name="Suwanna Sayruamyat" userId="85ad2ddab46709ef" providerId="LiveId" clId="{139E1DE4-6F54-47A5-87A6-6D6976E31E4C}" dt="2025-08-04T08:51:49.800" v="3034" actId="404"/>
          <ac:spMkLst>
            <pc:docMk/>
            <pc:sldMk cId="1571191296" sldId="306"/>
            <ac:spMk id="16" creationId="{93C53E6F-5922-5E81-F544-18C405CF635F}"/>
          </ac:spMkLst>
        </pc:spChg>
        <pc:picChg chg="add mod ord">
          <ac:chgData name="Suwanna Sayruamyat" userId="85ad2ddab46709ef" providerId="LiveId" clId="{139E1DE4-6F54-47A5-87A6-6D6976E31E4C}" dt="2025-08-04T08:23:17.267" v="2818" actId="1076"/>
          <ac:picMkLst>
            <pc:docMk/>
            <pc:sldMk cId="1571191296" sldId="306"/>
            <ac:picMk id="14" creationId="{17FA0DB3-9E06-809B-747C-773E5B6E363E}"/>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85ad2ddab46709ef/Documents/BA603/Seasonal%20decomposition/data%202008%20to%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data!$B$1</c:f>
              <c:strCache>
                <c:ptCount val="1"/>
                <c:pt idx="0">
                  <c:v>PH</c:v>
                </c:pt>
              </c:strCache>
            </c:strRef>
          </c:tx>
          <c:spPr>
            <a:ln w="28575" cap="rnd">
              <a:solidFill>
                <a:schemeClr val="accent1"/>
              </a:solidFill>
              <a:round/>
            </a:ln>
            <a:effectLst/>
          </c:spPr>
          <c:marker>
            <c:symbol val="none"/>
          </c:marker>
          <c:cat>
            <c:numRef>
              <c:f>data!$A$2:$A$205</c:f>
              <c:numCache>
                <c:formatCode>mmm\-yy</c:formatCode>
                <c:ptCount val="204"/>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pt idx="116">
                  <c:v>42979</c:v>
                </c:pt>
                <c:pt idx="117">
                  <c:v>43009</c:v>
                </c:pt>
                <c:pt idx="118">
                  <c:v>43040</c:v>
                </c:pt>
                <c:pt idx="119">
                  <c:v>43070</c:v>
                </c:pt>
                <c:pt idx="120">
                  <c:v>43101</c:v>
                </c:pt>
                <c:pt idx="121">
                  <c:v>43132</c:v>
                </c:pt>
                <c:pt idx="122">
                  <c:v>43160</c:v>
                </c:pt>
                <c:pt idx="123">
                  <c:v>43191</c:v>
                </c:pt>
                <c:pt idx="124">
                  <c:v>43221</c:v>
                </c:pt>
                <c:pt idx="125">
                  <c:v>43252</c:v>
                </c:pt>
                <c:pt idx="126">
                  <c:v>43282</c:v>
                </c:pt>
                <c:pt idx="127">
                  <c:v>43313</c:v>
                </c:pt>
                <c:pt idx="128">
                  <c:v>43344</c:v>
                </c:pt>
                <c:pt idx="129">
                  <c:v>43374</c:v>
                </c:pt>
                <c:pt idx="130">
                  <c:v>43405</c:v>
                </c:pt>
                <c:pt idx="131">
                  <c:v>43435</c:v>
                </c:pt>
                <c:pt idx="132">
                  <c:v>43466</c:v>
                </c:pt>
                <c:pt idx="133">
                  <c:v>43497</c:v>
                </c:pt>
                <c:pt idx="134">
                  <c:v>43525</c:v>
                </c:pt>
                <c:pt idx="135">
                  <c:v>43556</c:v>
                </c:pt>
                <c:pt idx="136">
                  <c:v>43586</c:v>
                </c:pt>
                <c:pt idx="137">
                  <c:v>43617</c:v>
                </c:pt>
                <c:pt idx="138">
                  <c:v>43647</c:v>
                </c:pt>
                <c:pt idx="139">
                  <c:v>43678</c:v>
                </c:pt>
                <c:pt idx="140">
                  <c:v>43709</c:v>
                </c:pt>
                <c:pt idx="141">
                  <c:v>43739</c:v>
                </c:pt>
                <c:pt idx="142">
                  <c:v>43770</c:v>
                </c:pt>
                <c:pt idx="143">
                  <c:v>43800</c:v>
                </c:pt>
                <c:pt idx="144">
                  <c:v>43831</c:v>
                </c:pt>
                <c:pt idx="145">
                  <c:v>43862</c:v>
                </c:pt>
                <c:pt idx="146">
                  <c:v>43891</c:v>
                </c:pt>
                <c:pt idx="147">
                  <c:v>43922</c:v>
                </c:pt>
                <c:pt idx="148">
                  <c:v>43952</c:v>
                </c:pt>
                <c:pt idx="149">
                  <c:v>43983</c:v>
                </c:pt>
                <c:pt idx="150">
                  <c:v>44013</c:v>
                </c:pt>
                <c:pt idx="151">
                  <c:v>44044</c:v>
                </c:pt>
                <c:pt idx="152">
                  <c:v>44075</c:v>
                </c:pt>
                <c:pt idx="153">
                  <c:v>44105</c:v>
                </c:pt>
                <c:pt idx="154">
                  <c:v>44136</c:v>
                </c:pt>
                <c:pt idx="155">
                  <c:v>44166</c:v>
                </c:pt>
                <c:pt idx="156">
                  <c:v>44197</c:v>
                </c:pt>
                <c:pt idx="157">
                  <c:v>44228</c:v>
                </c:pt>
                <c:pt idx="158">
                  <c:v>44256</c:v>
                </c:pt>
                <c:pt idx="159">
                  <c:v>44287</c:v>
                </c:pt>
                <c:pt idx="160">
                  <c:v>44317</c:v>
                </c:pt>
                <c:pt idx="161">
                  <c:v>44348</c:v>
                </c:pt>
                <c:pt idx="162">
                  <c:v>44378</c:v>
                </c:pt>
                <c:pt idx="163">
                  <c:v>44409</c:v>
                </c:pt>
                <c:pt idx="164">
                  <c:v>44440</c:v>
                </c:pt>
                <c:pt idx="165">
                  <c:v>44470</c:v>
                </c:pt>
                <c:pt idx="166">
                  <c:v>44501</c:v>
                </c:pt>
                <c:pt idx="167">
                  <c:v>44531</c:v>
                </c:pt>
                <c:pt idx="168">
                  <c:v>44562</c:v>
                </c:pt>
                <c:pt idx="169">
                  <c:v>44593</c:v>
                </c:pt>
                <c:pt idx="170">
                  <c:v>44621</c:v>
                </c:pt>
                <c:pt idx="171">
                  <c:v>44652</c:v>
                </c:pt>
                <c:pt idx="172">
                  <c:v>44682</c:v>
                </c:pt>
                <c:pt idx="173">
                  <c:v>44713</c:v>
                </c:pt>
                <c:pt idx="174">
                  <c:v>44743</c:v>
                </c:pt>
                <c:pt idx="175">
                  <c:v>44774</c:v>
                </c:pt>
                <c:pt idx="176">
                  <c:v>44805</c:v>
                </c:pt>
                <c:pt idx="177">
                  <c:v>44835</c:v>
                </c:pt>
                <c:pt idx="178">
                  <c:v>44866</c:v>
                </c:pt>
                <c:pt idx="179">
                  <c:v>44896</c:v>
                </c:pt>
                <c:pt idx="180">
                  <c:v>44927</c:v>
                </c:pt>
                <c:pt idx="181">
                  <c:v>44958</c:v>
                </c:pt>
                <c:pt idx="182">
                  <c:v>44986</c:v>
                </c:pt>
                <c:pt idx="183">
                  <c:v>45017</c:v>
                </c:pt>
                <c:pt idx="184">
                  <c:v>45047</c:v>
                </c:pt>
                <c:pt idx="185">
                  <c:v>45078</c:v>
                </c:pt>
                <c:pt idx="186">
                  <c:v>45108</c:v>
                </c:pt>
                <c:pt idx="187">
                  <c:v>45139</c:v>
                </c:pt>
                <c:pt idx="188">
                  <c:v>45170</c:v>
                </c:pt>
                <c:pt idx="189">
                  <c:v>45200</c:v>
                </c:pt>
                <c:pt idx="190">
                  <c:v>45231</c:v>
                </c:pt>
                <c:pt idx="191">
                  <c:v>45261</c:v>
                </c:pt>
                <c:pt idx="192">
                  <c:v>45292</c:v>
                </c:pt>
                <c:pt idx="193">
                  <c:v>45323</c:v>
                </c:pt>
                <c:pt idx="194">
                  <c:v>45352</c:v>
                </c:pt>
                <c:pt idx="195">
                  <c:v>45383</c:v>
                </c:pt>
                <c:pt idx="196">
                  <c:v>45413</c:v>
                </c:pt>
                <c:pt idx="197">
                  <c:v>45444</c:v>
                </c:pt>
                <c:pt idx="198">
                  <c:v>45474</c:v>
                </c:pt>
                <c:pt idx="199">
                  <c:v>45505</c:v>
                </c:pt>
                <c:pt idx="200">
                  <c:v>45536</c:v>
                </c:pt>
                <c:pt idx="201">
                  <c:v>45566</c:v>
                </c:pt>
                <c:pt idx="202">
                  <c:v>45597</c:v>
                </c:pt>
                <c:pt idx="203">
                  <c:v>45627</c:v>
                </c:pt>
              </c:numCache>
            </c:numRef>
          </c:cat>
          <c:val>
            <c:numRef>
              <c:f>data!$B$2:$B$205</c:f>
              <c:numCache>
                <c:formatCode>0.00</c:formatCode>
                <c:ptCount val="204"/>
                <c:pt idx="0">
                  <c:v>44.25</c:v>
                </c:pt>
                <c:pt idx="1">
                  <c:v>53.89</c:v>
                </c:pt>
                <c:pt idx="2">
                  <c:v>56.42</c:v>
                </c:pt>
                <c:pt idx="3">
                  <c:v>57.35</c:v>
                </c:pt>
                <c:pt idx="4">
                  <c:v>56.09</c:v>
                </c:pt>
                <c:pt idx="5">
                  <c:v>54.16</c:v>
                </c:pt>
                <c:pt idx="6">
                  <c:v>53.85</c:v>
                </c:pt>
                <c:pt idx="7">
                  <c:v>53.4</c:v>
                </c:pt>
                <c:pt idx="8">
                  <c:v>52.97</c:v>
                </c:pt>
                <c:pt idx="9">
                  <c:v>52.48</c:v>
                </c:pt>
                <c:pt idx="10">
                  <c:v>52.74</c:v>
                </c:pt>
                <c:pt idx="11">
                  <c:v>52.28</c:v>
                </c:pt>
                <c:pt idx="12">
                  <c:v>53</c:v>
                </c:pt>
                <c:pt idx="13">
                  <c:v>55.09</c:v>
                </c:pt>
                <c:pt idx="14">
                  <c:v>56.4</c:v>
                </c:pt>
                <c:pt idx="15">
                  <c:v>59.37</c:v>
                </c:pt>
                <c:pt idx="16">
                  <c:v>61</c:v>
                </c:pt>
                <c:pt idx="17">
                  <c:v>59.75</c:v>
                </c:pt>
                <c:pt idx="18">
                  <c:v>57.97</c:v>
                </c:pt>
                <c:pt idx="19">
                  <c:v>56.67</c:v>
                </c:pt>
                <c:pt idx="20">
                  <c:v>56.89</c:v>
                </c:pt>
                <c:pt idx="21">
                  <c:v>55.68</c:v>
                </c:pt>
                <c:pt idx="22">
                  <c:v>55.29</c:v>
                </c:pt>
                <c:pt idx="23">
                  <c:v>55.49</c:v>
                </c:pt>
                <c:pt idx="24">
                  <c:v>56.93</c:v>
                </c:pt>
                <c:pt idx="25">
                  <c:v>59.92</c:v>
                </c:pt>
                <c:pt idx="26">
                  <c:v>61.02</c:v>
                </c:pt>
                <c:pt idx="27">
                  <c:v>61.53</c:v>
                </c:pt>
                <c:pt idx="28">
                  <c:v>62.1</c:v>
                </c:pt>
                <c:pt idx="29">
                  <c:v>62.43</c:v>
                </c:pt>
                <c:pt idx="30">
                  <c:v>62.46</c:v>
                </c:pt>
                <c:pt idx="31">
                  <c:v>62.12</c:v>
                </c:pt>
                <c:pt idx="32">
                  <c:v>60.65</c:v>
                </c:pt>
                <c:pt idx="33">
                  <c:v>57.93</c:v>
                </c:pt>
                <c:pt idx="34">
                  <c:v>56.93</c:v>
                </c:pt>
                <c:pt idx="35">
                  <c:v>55.88</c:v>
                </c:pt>
                <c:pt idx="36">
                  <c:v>55.51</c:v>
                </c:pt>
                <c:pt idx="37">
                  <c:v>58.77</c:v>
                </c:pt>
                <c:pt idx="38">
                  <c:v>60.61</c:v>
                </c:pt>
                <c:pt idx="39">
                  <c:v>64.540000000000006</c:v>
                </c:pt>
                <c:pt idx="40">
                  <c:v>69.33</c:v>
                </c:pt>
                <c:pt idx="41">
                  <c:v>69.930000000000007</c:v>
                </c:pt>
                <c:pt idx="42">
                  <c:v>70.81</c:v>
                </c:pt>
                <c:pt idx="43">
                  <c:v>76.44</c:v>
                </c:pt>
                <c:pt idx="44">
                  <c:v>73.62</c:v>
                </c:pt>
                <c:pt idx="45">
                  <c:v>65.12</c:v>
                </c:pt>
                <c:pt idx="46">
                  <c:v>59.14</c:v>
                </c:pt>
                <c:pt idx="47">
                  <c:v>62.14</c:v>
                </c:pt>
                <c:pt idx="48">
                  <c:v>61.06</c:v>
                </c:pt>
                <c:pt idx="49">
                  <c:v>55.96</c:v>
                </c:pt>
                <c:pt idx="50">
                  <c:v>52.89</c:v>
                </c:pt>
                <c:pt idx="51">
                  <c:v>57.63</c:v>
                </c:pt>
                <c:pt idx="52">
                  <c:v>62.05</c:v>
                </c:pt>
                <c:pt idx="53">
                  <c:v>59.24</c:v>
                </c:pt>
                <c:pt idx="54">
                  <c:v>57.61</c:v>
                </c:pt>
                <c:pt idx="55">
                  <c:v>57.1</c:v>
                </c:pt>
                <c:pt idx="56">
                  <c:v>55.57</c:v>
                </c:pt>
                <c:pt idx="57">
                  <c:v>51.53</c:v>
                </c:pt>
                <c:pt idx="58">
                  <c:v>54.61</c:v>
                </c:pt>
                <c:pt idx="59">
                  <c:v>54.56</c:v>
                </c:pt>
                <c:pt idx="60">
                  <c:v>57.58</c:v>
                </c:pt>
                <c:pt idx="61">
                  <c:v>63.07</c:v>
                </c:pt>
                <c:pt idx="62">
                  <c:v>60.68</c:v>
                </c:pt>
                <c:pt idx="63">
                  <c:v>65.08</c:v>
                </c:pt>
                <c:pt idx="64">
                  <c:v>64.739999999999995</c:v>
                </c:pt>
                <c:pt idx="65">
                  <c:v>65.92</c:v>
                </c:pt>
                <c:pt idx="66">
                  <c:v>66.900000000000006</c:v>
                </c:pt>
                <c:pt idx="67">
                  <c:v>69.849999999999994</c:v>
                </c:pt>
                <c:pt idx="68">
                  <c:v>68.94</c:v>
                </c:pt>
                <c:pt idx="69">
                  <c:v>66.38</c:v>
                </c:pt>
                <c:pt idx="70">
                  <c:v>67.37</c:v>
                </c:pt>
                <c:pt idx="71">
                  <c:v>67.680000000000007</c:v>
                </c:pt>
                <c:pt idx="72">
                  <c:v>70.58</c:v>
                </c:pt>
                <c:pt idx="73">
                  <c:v>73.319999999999993</c:v>
                </c:pt>
                <c:pt idx="74">
                  <c:v>74.69</c:v>
                </c:pt>
                <c:pt idx="75">
                  <c:v>77.72</c:v>
                </c:pt>
                <c:pt idx="76">
                  <c:v>79.5</c:v>
                </c:pt>
                <c:pt idx="77">
                  <c:v>80.42</c:v>
                </c:pt>
                <c:pt idx="78">
                  <c:v>79.97</c:v>
                </c:pt>
                <c:pt idx="79">
                  <c:v>78.95</c:v>
                </c:pt>
                <c:pt idx="80">
                  <c:v>75.81</c:v>
                </c:pt>
                <c:pt idx="81">
                  <c:v>71.84</c:v>
                </c:pt>
                <c:pt idx="82">
                  <c:v>69.3</c:v>
                </c:pt>
                <c:pt idx="83">
                  <c:v>68.489999999999995</c:v>
                </c:pt>
                <c:pt idx="84">
                  <c:v>64.92</c:v>
                </c:pt>
                <c:pt idx="85">
                  <c:v>62.99</c:v>
                </c:pt>
                <c:pt idx="86">
                  <c:v>62.18</c:v>
                </c:pt>
                <c:pt idx="87">
                  <c:v>65.150000000000006</c:v>
                </c:pt>
                <c:pt idx="88">
                  <c:v>66.150000000000006</c:v>
                </c:pt>
                <c:pt idx="89">
                  <c:v>68.2</c:v>
                </c:pt>
                <c:pt idx="90">
                  <c:v>68.349999999999994</c:v>
                </c:pt>
                <c:pt idx="91">
                  <c:v>68.23</c:v>
                </c:pt>
                <c:pt idx="92">
                  <c:v>69.36</c:v>
                </c:pt>
                <c:pt idx="93">
                  <c:v>67.08</c:v>
                </c:pt>
                <c:pt idx="94">
                  <c:v>65.599999999999994</c:v>
                </c:pt>
                <c:pt idx="95">
                  <c:v>64.650000000000006</c:v>
                </c:pt>
                <c:pt idx="96">
                  <c:v>64.739999999999995</c:v>
                </c:pt>
                <c:pt idx="97">
                  <c:v>64.91</c:v>
                </c:pt>
                <c:pt idx="98">
                  <c:v>64.61</c:v>
                </c:pt>
                <c:pt idx="99">
                  <c:v>66.33</c:v>
                </c:pt>
                <c:pt idx="100">
                  <c:v>70.44</c:v>
                </c:pt>
                <c:pt idx="101">
                  <c:v>71.92</c:v>
                </c:pt>
                <c:pt idx="102">
                  <c:v>70.67</c:v>
                </c:pt>
                <c:pt idx="103">
                  <c:v>70.08</c:v>
                </c:pt>
                <c:pt idx="104">
                  <c:v>68.42</c:v>
                </c:pt>
                <c:pt idx="105">
                  <c:v>65.25</c:v>
                </c:pt>
                <c:pt idx="106">
                  <c:v>64.010000000000005</c:v>
                </c:pt>
                <c:pt idx="107">
                  <c:v>61.93</c:v>
                </c:pt>
                <c:pt idx="108">
                  <c:v>61.3</c:v>
                </c:pt>
                <c:pt idx="109">
                  <c:v>60.72</c:v>
                </c:pt>
                <c:pt idx="110">
                  <c:v>59.03</c:v>
                </c:pt>
                <c:pt idx="111">
                  <c:v>60.35</c:v>
                </c:pt>
                <c:pt idx="112">
                  <c:v>63.86</c:v>
                </c:pt>
                <c:pt idx="113">
                  <c:v>63.04</c:v>
                </c:pt>
                <c:pt idx="114">
                  <c:v>60.53</c:v>
                </c:pt>
                <c:pt idx="115">
                  <c:v>60.5</c:v>
                </c:pt>
                <c:pt idx="116">
                  <c:v>59.86</c:v>
                </c:pt>
                <c:pt idx="117">
                  <c:v>54.89</c:v>
                </c:pt>
                <c:pt idx="118">
                  <c:v>53.1</c:v>
                </c:pt>
                <c:pt idx="119">
                  <c:v>50.55</c:v>
                </c:pt>
                <c:pt idx="120">
                  <c:v>48.22</c:v>
                </c:pt>
                <c:pt idx="121">
                  <c:v>47.9</c:v>
                </c:pt>
                <c:pt idx="122">
                  <c:v>46.55</c:v>
                </c:pt>
                <c:pt idx="123">
                  <c:v>54.4</c:v>
                </c:pt>
                <c:pt idx="124">
                  <c:v>57.37</c:v>
                </c:pt>
                <c:pt idx="125">
                  <c:v>56.86</c:v>
                </c:pt>
                <c:pt idx="126">
                  <c:v>57.54</c:v>
                </c:pt>
                <c:pt idx="127">
                  <c:v>59.45</c:v>
                </c:pt>
                <c:pt idx="128">
                  <c:v>60.12</c:v>
                </c:pt>
                <c:pt idx="129">
                  <c:v>59.48</c:v>
                </c:pt>
                <c:pt idx="130">
                  <c:v>60.31</c:v>
                </c:pt>
                <c:pt idx="131">
                  <c:v>60.11</c:v>
                </c:pt>
                <c:pt idx="132">
                  <c:v>63.98</c:v>
                </c:pt>
                <c:pt idx="133">
                  <c:v>67.040000000000006</c:v>
                </c:pt>
                <c:pt idx="134">
                  <c:v>66.88</c:v>
                </c:pt>
                <c:pt idx="135">
                  <c:v>69.040000000000006</c:v>
                </c:pt>
                <c:pt idx="136">
                  <c:v>71.62</c:v>
                </c:pt>
                <c:pt idx="137">
                  <c:v>72.010000000000005</c:v>
                </c:pt>
                <c:pt idx="138">
                  <c:v>70.86</c:v>
                </c:pt>
                <c:pt idx="139">
                  <c:v>68.97</c:v>
                </c:pt>
                <c:pt idx="140">
                  <c:v>65.349999999999994</c:v>
                </c:pt>
                <c:pt idx="141">
                  <c:v>60.74</c:v>
                </c:pt>
                <c:pt idx="142">
                  <c:v>59.79</c:v>
                </c:pt>
                <c:pt idx="143">
                  <c:v>61.53</c:v>
                </c:pt>
                <c:pt idx="144">
                  <c:v>68.86</c:v>
                </c:pt>
                <c:pt idx="145">
                  <c:v>70.09</c:v>
                </c:pt>
                <c:pt idx="146">
                  <c:v>68.540000000000006</c:v>
                </c:pt>
                <c:pt idx="147">
                  <c:v>66.53</c:v>
                </c:pt>
                <c:pt idx="148">
                  <c:v>67.3</c:v>
                </c:pt>
                <c:pt idx="149">
                  <c:v>67.87</c:v>
                </c:pt>
                <c:pt idx="150">
                  <c:v>73.819999999999993</c:v>
                </c:pt>
                <c:pt idx="151">
                  <c:v>77.760000000000005</c:v>
                </c:pt>
                <c:pt idx="152">
                  <c:v>77.89</c:v>
                </c:pt>
                <c:pt idx="153">
                  <c:v>77.739999999999995</c:v>
                </c:pt>
                <c:pt idx="154">
                  <c:v>74.92</c:v>
                </c:pt>
                <c:pt idx="155">
                  <c:v>71.03</c:v>
                </c:pt>
                <c:pt idx="156">
                  <c:v>75.11</c:v>
                </c:pt>
                <c:pt idx="157">
                  <c:v>76.22</c:v>
                </c:pt>
                <c:pt idx="158">
                  <c:v>76.05</c:v>
                </c:pt>
                <c:pt idx="159">
                  <c:v>77.099999999999994</c:v>
                </c:pt>
                <c:pt idx="160">
                  <c:v>75.36</c:v>
                </c:pt>
                <c:pt idx="161">
                  <c:v>72.069999999999993</c:v>
                </c:pt>
                <c:pt idx="162">
                  <c:v>71.31</c:v>
                </c:pt>
                <c:pt idx="163">
                  <c:v>69.239999999999995</c:v>
                </c:pt>
                <c:pt idx="164">
                  <c:v>66.790000000000006</c:v>
                </c:pt>
                <c:pt idx="165">
                  <c:v>67.66</c:v>
                </c:pt>
                <c:pt idx="166">
                  <c:v>73.41</c:v>
                </c:pt>
                <c:pt idx="167">
                  <c:v>77.47</c:v>
                </c:pt>
                <c:pt idx="168">
                  <c:v>100.54</c:v>
                </c:pt>
                <c:pt idx="169">
                  <c:v>92.73</c:v>
                </c:pt>
                <c:pt idx="170">
                  <c:v>87.86</c:v>
                </c:pt>
                <c:pt idx="171">
                  <c:v>90.63</c:v>
                </c:pt>
                <c:pt idx="172">
                  <c:v>97.34</c:v>
                </c:pt>
                <c:pt idx="173">
                  <c:v>101.37</c:v>
                </c:pt>
                <c:pt idx="174">
                  <c:v>103.12</c:v>
                </c:pt>
                <c:pt idx="175">
                  <c:v>104.15</c:v>
                </c:pt>
                <c:pt idx="176">
                  <c:v>104.67</c:v>
                </c:pt>
                <c:pt idx="177">
                  <c:v>103.93</c:v>
                </c:pt>
                <c:pt idx="178">
                  <c:v>104.83</c:v>
                </c:pt>
                <c:pt idx="179">
                  <c:v>102.36</c:v>
                </c:pt>
                <c:pt idx="180">
                  <c:v>100.52</c:v>
                </c:pt>
                <c:pt idx="181">
                  <c:v>93.88</c:v>
                </c:pt>
                <c:pt idx="182">
                  <c:v>87.75</c:v>
                </c:pt>
                <c:pt idx="183">
                  <c:v>86.72</c:v>
                </c:pt>
                <c:pt idx="184">
                  <c:v>81.25</c:v>
                </c:pt>
                <c:pt idx="185">
                  <c:v>79.09</c:v>
                </c:pt>
                <c:pt idx="186">
                  <c:v>72.73</c:v>
                </c:pt>
                <c:pt idx="187">
                  <c:v>69.489999999999995</c:v>
                </c:pt>
                <c:pt idx="188">
                  <c:v>68.7</c:v>
                </c:pt>
                <c:pt idx="189">
                  <c:v>64.25</c:v>
                </c:pt>
                <c:pt idx="190">
                  <c:v>64.680000000000007</c:v>
                </c:pt>
                <c:pt idx="191">
                  <c:v>66.27</c:v>
                </c:pt>
                <c:pt idx="192">
                  <c:v>67.569999999999993</c:v>
                </c:pt>
                <c:pt idx="193">
                  <c:v>67.22</c:v>
                </c:pt>
                <c:pt idx="194">
                  <c:v>64.06</c:v>
                </c:pt>
                <c:pt idx="195">
                  <c:v>65.58</c:v>
                </c:pt>
                <c:pt idx="196">
                  <c:v>70.67</c:v>
                </c:pt>
                <c:pt idx="197">
                  <c:v>69.08</c:v>
                </c:pt>
                <c:pt idx="198">
                  <c:v>69.16</c:v>
                </c:pt>
                <c:pt idx="199">
                  <c:v>70.150000000000006</c:v>
                </c:pt>
                <c:pt idx="200">
                  <c:v>71.239999999999995</c:v>
                </c:pt>
                <c:pt idx="201">
                  <c:v>70.55</c:v>
                </c:pt>
                <c:pt idx="202">
                  <c:v>70.569999999999993</c:v>
                </c:pt>
                <c:pt idx="203">
                  <c:v>71.09</c:v>
                </c:pt>
              </c:numCache>
            </c:numRef>
          </c:val>
          <c:smooth val="0"/>
          <c:extLst>
            <c:ext xmlns:c16="http://schemas.microsoft.com/office/drawing/2014/chart" uri="{C3380CC4-5D6E-409C-BE32-E72D297353CC}">
              <c16:uniqueId val="{00000000-B42C-42DF-8821-EE3FB87D7D40}"/>
            </c:ext>
          </c:extLst>
        </c:ser>
        <c:dLbls>
          <c:showLegendKey val="0"/>
          <c:showVal val="0"/>
          <c:showCatName val="0"/>
          <c:showSerName val="0"/>
          <c:showPercent val="0"/>
          <c:showBubbleSize val="0"/>
        </c:dLbls>
        <c:smooth val="0"/>
        <c:axId val="1612874080"/>
        <c:axId val="1612873600"/>
      </c:lineChart>
      <c:dateAx>
        <c:axId val="161287408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2873600"/>
        <c:crosses val="autoZero"/>
        <c:auto val="1"/>
        <c:lblOffset val="100"/>
        <c:baseTimeUnit val="months"/>
      </c:dateAx>
      <c:valAx>
        <c:axId val="16128736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287408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Seasonal Factors
Series Name: PH
Seasonal Factor (%) </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57150" cap="rnd">
              <a:solidFill>
                <a:schemeClr val="accent1">
                  <a:lumMod val="75000"/>
                </a:schemeClr>
              </a:solidFill>
              <a:round/>
            </a:ln>
            <a:effectLst/>
          </c:spPr>
          <c:marker>
            <c:symbol val="none"/>
          </c:marker>
          <c:cat>
            <c:numLit>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Lit>
          </c:cat>
          <c:val>
            <c:numLit>
              <c:formatCode>General</c:formatCode>
              <c:ptCount val="12"/>
              <c:pt idx="0">
                <c:v>98.025845533678861</c:v>
              </c:pt>
              <c:pt idx="1">
                <c:v>99.190304041464657</c:v>
              </c:pt>
              <c:pt idx="2">
                <c:v>97.622817153698634</c:v>
              </c:pt>
              <c:pt idx="3">
                <c:v>100.83525253707283</c:v>
              </c:pt>
              <c:pt idx="4">
                <c:v>104.16861118175103</c:v>
              </c:pt>
              <c:pt idx="5">
                <c:v>103.80515760232866</c:v>
              </c:pt>
              <c:pt idx="6">
                <c:v>103.0573780827273</c:v>
              </c:pt>
              <c:pt idx="7">
                <c:v>102.93369303560209</c:v>
              </c:pt>
              <c:pt idx="8">
                <c:v>101.60420508092646</c:v>
              </c:pt>
              <c:pt idx="9">
                <c:v>97.119725086529215</c:v>
              </c:pt>
              <c:pt idx="10">
                <c:v>96.163031672587891</c:v>
              </c:pt>
              <c:pt idx="11">
                <c:v>95.473978991632265</c:v>
              </c:pt>
            </c:numLit>
          </c:val>
          <c:smooth val="0"/>
          <c:extLst>
            <c:ext xmlns:c16="http://schemas.microsoft.com/office/drawing/2014/chart" uri="{C3380CC4-5D6E-409C-BE32-E72D297353CC}">
              <c16:uniqueId val="{00000000-A23D-4B39-9159-A6D64923C036}"/>
            </c:ext>
          </c:extLst>
        </c:ser>
        <c:dLbls>
          <c:showLegendKey val="0"/>
          <c:showVal val="0"/>
          <c:showCatName val="0"/>
          <c:showSerName val="0"/>
          <c:showPercent val="0"/>
          <c:showBubbleSize val="0"/>
        </c:dLbls>
        <c:smooth val="0"/>
        <c:axId val="610367400"/>
        <c:axId val="620314752"/>
      </c:lineChart>
      <c:catAx>
        <c:axId val="610367400"/>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Period</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20314752"/>
        <c:crosses val="autoZero"/>
        <c:auto val="1"/>
        <c:lblAlgn val="ctr"/>
        <c:lblOffset val="100"/>
        <c:noMultiLvlLbl val="0"/>
      </c:catAx>
      <c:valAx>
        <c:axId val="620314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Values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10367400"/>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46A93D-07A1-4A7E-BC5E-D1797F82D853}" type="doc">
      <dgm:prSet loTypeId="urn:microsoft.com/office/officeart/2005/8/layout/matrix1" loCatId="matrix" qsTypeId="urn:microsoft.com/office/officeart/2005/8/quickstyle/simple1" qsCatId="simple" csTypeId="urn:microsoft.com/office/officeart/2005/8/colors/accent3_3" csCatId="accent3" phldr="1"/>
      <dgm:spPr/>
      <dgm:t>
        <a:bodyPr/>
        <a:lstStyle/>
        <a:p>
          <a:endParaRPr lang="en-GB"/>
        </a:p>
      </dgm:t>
    </dgm:pt>
    <dgm:pt modelId="{2F745C38-3AF8-4D6C-80B9-93D49431AF03}">
      <dgm:prSet phldrT="[Text]"/>
      <dgm:spPr/>
      <dgm:t>
        <a:bodyPr/>
        <a:lstStyle/>
        <a:p>
          <a:r>
            <a:rPr lang="th-TH" dirty="0"/>
            <a:t>อนุกรมเวลา</a:t>
          </a:r>
          <a:endParaRPr lang="en-GB" dirty="0"/>
        </a:p>
      </dgm:t>
    </dgm:pt>
    <dgm:pt modelId="{57DEF2F0-80BD-40C3-9238-C8322EC5EEA4}" type="parTrans" cxnId="{7FA97888-D49D-4878-B739-CBB63D0EBE93}">
      <dgm:prSet/>
      <dgm:spPr/>
      <dgm:t>
        <a:bodyPr/>
        <a:lstStyle/>
        <a:p>
          <a:endParaRPr lang="en-GB"/>
        </a:p>
      </dgm:t>
    </dgm:pt>
    <dgm:pt modelId="{5D7D0FF5-DB00-46EC-B9A8-05DB52A602D1}" type="sibTrans" cxnId="{7FA97888-D49D-4878-B739-CBB63D0EBE93}">
      <dgm:prSet/>
      <dgm:spPr/>
      <dgm:t>
        <a:bodyPr/>
        <a:lstStyle/>
        <a:p>
          <a:endParaRPr lang="en-GB"/>
        </a:p>
      </dgm:t>
    </dgm:pt>
    <dgm:pt modelId="{F156142D-FB2A-4FDB-8494-052FF46020CF}">
      <dgm:prSet phldrT="[Text]"/>
      <dgm:spPr/>
      <dgm:t>
        <a:bodyPr/>
        <a:lstStyle/>
        <a:p>
          <a:r>
            <a:rPr lang="en-US" dirty="0"/>
            <a:t>1. </a:t>
          </a:r>
          <a:r>
            <a:rPr lang="th-TH" dirty="0"/>
            <a:t>แนวโน้ม</a:t>
          </a:r>
        </a:p>
        <a:p>
          <a:r>
            <a:rPr lang="en-US" dirty="0"/>
            <a:t>(Trend)</a:t>
          </a:r>
          <a:endParaRPr lang="en-GB" dirty="0"/>
        </a:p>
      </dgm:t>
    </dgm:pt>
    <dgm:pt modelId="{FBAA7E58-DC54-4C72-9F10-1C281119DEBE}" type="parTrans" cxnId="{E682CFC7-1F42-4569-AD7A-87E0D2FD0885}">
      <dgm:prSet/>
      <dgm:spPr/>
      <dgm:t>
        <a:bodyPr/>
        <a:lstStyle/>
        <a:p>
          <a:endParaRPr lang="en-GB"/>
        </a:p>
      </dgm:t>
    </dgm:pt>
    <dgm:pt modelId="{11D5AD01-F1B3-4BC1-91B9-95B416AE49B2}" type="sibTrans" cxnId="{E682CFC7-1F42-4569-AD7A-87E0D2FD0885}">
      <dgm:prSet/>
      <dgm:spPr/>
      <dgm:t>
        <a:bodyPr/>
        <a:lstStyle/>
        <a:p>
          <a:endParaRPr lang="en-GB"/>
        </a:p>
      </dgm:t>
    </dgm:pt>
    <dgm:pt modelId="{9AFA46BF-0FBE-4D05-A442-59BC8E5929DA}">
      <dgm:prSet phldrT="[Text]"/>
      <dgm:spPr/>
      <dgm:t>
        <a:bodyPr/>
        <a:lstStyle/>
        <a:p>
          <a:r>
            <a:rPr lang="en-US" dirty="0"/>
            <a:t>3. </a:t>
          </a:r>
          <a:r>
            <a:rPr lang="th-TH" dirty="0"/>
            <a:t>วัฏจักร</a:t>
          </a:r>
          <a:endParaRPr lang="en-US" dirty="0"/>
        </a:p>
        <a:p>
          <a:r>
            <a:rPr lang="en-US" dirty="0"/>
            <a:t>(Cyclical)</a:t>
          </a:r>
          <a:endParaRPr lang="en-GB" dirty="0"/>
        </a:p>
      </dgm:t>
    </dgm:pt>
    <dgm:pt modelId="{9513CEEF-822B-46FB-85C6-BB1836DA4EE9}" type="parTrans" cxnId="{762EC5DA-EB40-4EE4-84C8-427D1D619068}">
      <dgm:prSet/>
      <dgm:spPr/>
      <dgm:t>
        <a:bodyPr/>
        <a:lstStyle/>
        <a:p>
          <a:endParaRPr lang="en-GB"/>
        </a:p>
      </dgm:t>
    </dgm:pt>
    <dgm:pt modelId="{061DFA4F-734E-43DF-9492-9B79855B9E9C}" type="sibTrans" cxnId="{762EC5DA-EB40-4EE4-84C8-427D1D619068}">
      <dgm:prSet/>
      <dgm:spPr/>
      <dgm:t>
        <a:bodyPr/>
        <a:lstStyle/>
        <a:p>
          <a:endParaRPr lang="en-GB"/>
        </a:p>
      </dgm:t>
    </dgm:pt>
    <dgm:pt modelId="{29F87C4D-4946-4E4A-8E6E-7457B00B5D9D}">
      <dgm:prSet phldrT="[Text]"/>
      <dgm:spPr/>
      <dgm:t>
        <a:bodyPr/>
        <a:lstStyle/>
        <a:p>
          <a:r>
            <a:rPr lang="en-US" dirty="0"/>
            <a:t>4. </a:t>
          </a:r>
          <a:r>
            <a:rPr lang="th-TH" dirty="0"/>
            <a:t>ความผันผวน</a:t>
          </a:r>
          <a:endParaRPr lang="en-US" dirty="0"/>
        </a:p>
        <a:p>
          <a:r>
            <a:rPr lang="en-US" dirty="0"/>
            <a:t>(Irregular/Random)</a:t>
          </a:r>
          <a:endParaRPr lang="en-GB" dirty="0"/>
        </a:p>
      </dgm:t>
    </dgm:pt>
    <dgm:pt modelId="{D7C445B8-4B92-4A3B-B7EF-08E7D031C219}" type="parTrans" cxnId="{97804838-E632-4578-AA3B-560922308F0D}">
      <dgm:prSet/>
      <dgm:spPr/>
      <dgm:t>
        <a:bodyPr/>
        <a:lstStyle/>
        <a:p>
          <a:endParaRPr lang="en-GB"/>
        </a:p>
      </dgm:t>
    </dgm:pt>
    <dgm:pt modelId="{64B8FD7C-E71F-4F92-BC09-8BB30E1D10A6}" type="sibTrans" cxnId="{97804838-E632-4578-AA3B-560922308F0D}">
      <dgm:prSet/>
      <dgm:spPr/>
      <dgm:t>
        <a:bodyPr/>
        <a:lstStyle/>
        <a:p>
          <a:endParaRPr lang="en-GB"/>
        </a:p>
      </dgm:t>
    </dgm:pt>
    <dgm:pt modelId="{D94B54CE-26D5-4DD5-85E9-A07E8380A772}">
      <dgm:prSet phldrT="[Text]"/>
      <dgm:spPr/>
      <dgm:t>
        <a:bodyPr/>
        <a:lstStyle/>
        <a:p>
          <a:r>
            <a:rPr lang="en-US" dirty="0"/>
            <a:t>2. </a:t>
          </a:r>
          <a:r>
            <a:rPr lang="th-TH" dirty="0"/>
            <a:t>ฤดูกาล</a:t>
          </a:r>
          <a:endParaRPr lang="en-US" dirty="0"/>
        </a:p>
        <a:p>
          <a:r>
            <a:rPr lang="en-US" dirty="0"/>
            <a:t>(Seasonality)</a:t>
          </a:r>
          <a:endParaRPr lang="en-GB" dirty="0"/>
        </a:p>
      </dgm:t>
    </dgm:pt>
    <dgm:pt modelId="{990A0106-EA87-4D7A-A71B-AED721584BBB}" type="sibTrans" cxnId="{EF603FFD-EF25-431B-B428-AA468D51E173}">
      <dgm:prSet/>
      <dgm:spPr/>
      <dgm:t>
        <a:bodyPr/>
        <a:lstStyle/>
        <a:p>
          <a:endParaRPr lang="en-GB"/>
        </a:p>
      </dgm:t>
    </dgm:pt>
    <dgm:pt modelId="{5F9470FF-0976-4452-AB8B-088F5D091970}" type="parTrans" cxnId="{EF603FFD-EF25-431B-B428-AA468D51E173}">
      <dgm:prSet/>
      <dgm:spPr/>
      <dgm:t>
        <a:bodyPr/>
        <a:lstStyle/>
        <a:p>
          <a:endParaRPr lang="en-GB"/>
        </a:p>
      </dgm:t>
    </dgm:pt>
    <dgm:pt modelId="{846398B3-F648-4593-B76C-9926BEEC5B2D}" type="pres">
      <dgm:prSet presAssocID="{8A46A93D-07A1-4A7E-BC5E-D1797F82D853}" presName="diagram" presStyleCnt="0">
        <dgm:presLayoutVars>
          <dgm:chMax val="1"/>
          <dgm:dir/>
          <dgm:animLvl val="ctr"/>
          <dgm:resizeHandles val="exact"/>
        </dgm:presLayoutVars>
      </dgm:prSet>
      <dgm:spPr/>
    </dgm:pt>
    <dgm:pt modelId="{4EACAAF1-0CF8-4DF1-B19F-3A16FA879F0D}" type="pres">
      <dgm:prSet presAssocID="{8A46A93D-07A1-4A7E-BC5E-D1797F82D853}" presName="matrix" presStyleCnt="0"/>
      <dgm:spPr/>
    </dgm:pt>
    <dgm:pt modelId="{5EBE6338-8AFC-4A1A-8480-D2E636359286}" type="pres">
      <dgm:prSet presAssocID="{8A46A93D-07A1-4A7E-BC5E-D1797F82D853}" presName="tile1" presStyleLbl="node1" presStyleIdx="0" presStyleCnt="4"/>
      <dgm:spPr/>
    </dgm:pt>
    <dgm:pt modelId="{31852DF6-F46F-4D48-B7E0-4AF0C8ABBA45}" type="pres">
      <dgm:prSet presAssocID="{8A46A93D-07A1-4A7E-BC5E-D1797F82D853}" presName="tile1text" presStyleLbl="node1" presStyleIdx="0" presStyleCnt="4">
        <dgm:presLayoutVars>
          <dgm:chMax val="0"/>
          <dgm:chPref val="0"/>
          <dgm:bulletEnabled val="1"/>
        </dgm:presLayoutVars>
      </dgm:prSet>
      <dgm:spPr/>
    </dgm:pt>
    <dgm:pt modelId="{0B10F073-42D2-47BB-8451-A9FC581FA8E7}" type="pres">
      <dgm:prSet presAssocID="{8A46A93D-07A1-4A7E-BC5E-D1797F82D853}" presName="tile2" presStyleLbl="node1" presStyleIdx="1" presStyleCnt="4"/>
      <dgm:spPr/>
    </dgm:pt>
    <dgm:pt modelId="{83EB5500-D1DF-4AD8-A2C4-56214C38A92D}" type="pres">
      <dgm:prSet presAssocID="{8A46A93D-07A1-4A7E-BC5E-D1797F82D853}" presName="tile2text" presStyleLbl="node1" presStyleIdx="1" presStyleCnt="4">
        <dgm:presLayoutVars>
          <dgm:chMax val="0"/>
          <dgm:chPref val="0"/>
          <dgm:bulletEnabled val="1"/>
        </dgm:presLayoutVars>
      </dgm:prSet>
      <dgm:spPr/>
    </dgm:pt>
    <dgm:pt modelId="{E9571511-E330-4DE9-BF39-8B687CE38CC8}" type="pres">
      <dgm:prSet presAssocID="{8A46A93D-07A1-4A7E-BC5E-D1797F82D853}" presName="tile3" presStyleLbl="node1" presStyleIdx="2" presStyleCnt="4"/>
      <dgm:spPr/>
    </dgm:pt>
    <dgm:pt modelId="{54C6A2FE-AB49-4926-9A76-D3F299D9FC27}" type="pres">
      <dgm:prSet presAssocID="{8A46A93D-07A1-4A7E-BC5E-D1797F82D853}" presName="tile3text" presStyleLbl="node1" presStyleIdx="2" presStyleCnt="4">
        <dgm:presLayoutVars>
          <dgm:chMax val="0"/>
          <dgm:chPref val="0"/>
          <dgm:bulletEnabled val="1"/>
        </dgm:presLayoutVars>
      </dgm:prSet>
      <dgm:spPr/>
    </dgm:pt>
    <dgm:pt modelId="{3EFA874C-CF18-440D-8A02-1AF55BEBEF79}" type="pres">
      <dgm:prSet presAssocID="{8A46A93D-07A1-4A7E-BC5E-D1797F82D853}" presName="tile4" presStyleLbl="node1" presStyleIdx="3" presStyleCnt="4" custLinFactNeighborY="0"/>
      <dgm:spPr/>
    </dgm:pt>
    <dgm:pt modelId="{CA402820-D743-49C7-A1D6-AB753781C10C}" type="pres">
      <dgm:prSet presAssocID="{8A46A93D-07A1-4A7E-BC5E-D1797F82D853}" presName="tile4text" presStyleLbl="node1" presStyleIdx="3" presStyleCnt="4">
        <dgm:presLayoutVars>
          <dgm:chMax val="0"/>
          <dgm:chPref val="0"/>
          <dgm:bulletEnabled val="1"/>
        </dgm:presLayoutVars>
      </dgm:prSet>
      <dgm:spPr/>
    </dgm:pt>
    <dgm:pt modelId="{09A59341-08C9-4AF1-95FF-E6DB22D3813D}" type="pres">
      <dgm:prSet presAssocID="{8A46A93D-07A1-4A7E-BC5E-D1797F82D853}" presName="centerTile" presStyleLbl="fgShp" presStyleIdx="0" presStyleCnt="1">
        <dgm:presLayoutVars>
          <dgm:chMax val="0"/>
          <dgm:chPref val="0"/>
        </dgm:presLayoutVars>
      </dgm:prSet>
      <dgm:spPr/>
    </dgm:pt>
  </dgm:ptLst>
  <dgm:cxnLst>
    <dgm:cxn modelId="{9C89BB01-9ADF-4984-9EC4-65742E88BDCE}" type="presOf" srcId="{2F745C38-3AF8-4D6C-80B9-93D49431AF03}" destId="{09A59341-08C9-4AF1-95FF-E6DB22D3813D}" srcOrd="0" destOrd="0" presId="urn:microsoft.com/office/officeart/2005/8/layout/matrix1"/>
    <dgm:cxn modelId="{AF8B0D19-5441-4C92-9F3C-2B19509E65BD}" type="presOf" srcId="{8A46A93D-07A1-4A7E-BC5E-D1797F82D853}" destId="{846398B3-F648-4593-B76C-9926BEEC5B2D}" srcOrd="0" destOrd="0" presId="urn:microsoft.com/office/officeart/2005/8/layout/matrix1"/>
    <dgm:cxn modelId="{3C51D71A-03E5-4805-A3DB-B022ECDB7E26}" type="presOf" srcId="{9AFA46BF-0FBE-4D05-A442-59BC8E5929DA}" destId="{E9571511-E330-4DE9-BF39-8B687CE38CC8}" srcOrd="0" destOrd="0" presId="urn:microsoft.com/office/officeart/2005/8/layout/matrix1"/>
    <dgm:cxn modelId="{4E6A8635-9B53-4867-84A3-0E46B962A504}" type="presOf" srcId="{9AFA46BF-0FBE-4D05-A442-59BC8E5929DA}" destId="{54C6A2FE-AB49-4926-9A76-D3F299D9FC27}" srcOrd="1" destOrd="0" presId="urn:microsoft.com/office/officeart/2005/8/layout/matrix1"/>
    <dgm:cxn modelId="{97804838-E632-4578-AA3B-560922308F0D}" srcId="{2F745C38-3AF8-4D6C-80B9-93D49431AF03}" destId="{29F87C4D-4946-4E4A-8E6E-7457B00B5D9D}" srcOrd="3" destOrd="0" parTransId="{D7C445B8-4B92-4A3B-B7EF-08E7D031C219}" sibTransId="{64B8FD7C-E71F-4F92-BC09-8BB30E1D10A6}"/>
    <dgm:cxn modelId="{2142F039-4CB0-47C6-B142-281295368DAB}" type="presOf" srcId="{F156142D-FB2A-4FDB-8494-052FF46020CF}" destId="{31852DF6-F46F-4D48-B7E0-4AF0C8ABBA45}" srcOrd="1" destOrd="0" presId="urn:microsoft.com/office/officeart/2005/8/layout/matrix1"/>
    <dgm:cxn modelId="{F836BB54-E60F-4E13-8175-4C5E645EBD8C}" type="presOf" srcId="{F156142D-FB2A-4FDB-8494-052FF46020CF}" destId="{5EBE6338-8AFC-4A1A-8480-D2E636359286}" srcOrd="0" destOrd="0" presId="urn:microsoft.com/office/officeart/2005/8/layout/matrix1"/>
    <dgm:cxn modelId="{26ED007A-855C-4A7B-8150-4FD2269A0D07}" type="presOf" srcId="{29F87C4D-4946-4E4A-8E6E-7457B00B5D9D}" destId="{CA402820-D743-49C7-A1D6-AB753781C10C}" srcOrd="1" destOrd="0" presId="urn:microsoft.com/office/officeart/2005/8/layout/matrix1"/>
    <dgm:cxn modelId="{7FA97888-D49D-4878-B739-CBB63D0EBE93}" srcId="{8A46A93D-07A1-4A7E-BC5E-D1797F82D853}" destId="{2F745C38-3AF8-4D6C-80B9-93D49431AF03}" srcOrd="0" destOrd="0" parTransId="{57DEF2F0-80BD-40C3-9238-C8322EC5EEA4}" sibTransId="{5D7D0FF5-DB00-46EC-B9A8-05DB52A602D1}"/>
    <dgm:cxn modelId="{BFAE7799-BAE7-43C6-91F9-047A54C23724}" type="presOf" srcId="{D94B54CE-26D5-4DD5-85E9-A07E8380A772}" destId="{0B10F073-42D2-47BB-8451-A9FC581FA8E7}" srcOrd="0" destOrd="0" presId="urn:microsoft.com/office/officeart/2005/8/layout/matrix1"/>
    <dgm:cxn modelId="{E682CFC7-1F42-4569-AD7A-87E0D2FD0885}" srcId="{2F745C38-3AF8-4D6C-80B9-93D49431AF03}" destId="{F156142D-FB2A-4FDB-8494-052FF46020CF}" srcOrd="0" destOrd="0" parTransId="{FBAA7E58-DC54-4C72-9F10-1C281119DEBE}" sibTransId="{11D5AD01-F1B3-4BC1-91B9-95B416AE49B2}"/>
    <dgm:cxn modelId="{A2F85ED6-FB3D-4805-AA16-D4911146E5A4}" type="presOf" srcId="{29F87C4D-4946-4E4A-8E6E-7457B00B5D9D}" destId="{3EFA874C-CF18-440D-8A02-1AF55BEBEF79}" srcOrd="0" destOrd="0" presId="urn:microsoft.com/office/officeart/2005/8/layout/matrix1"/>
    <dgm:cxn modelId="{762EC5DA-EB40-4EE4-84C8-427D1D619068}" srcId="{2F745C38-3AF8-4D6C-80B9-93D49431AF03}" destId="{9AFA46BF-0FBE-4D05-A442-59BC8E5929DA}" srcOrd="2" destOrd="0" parTransId="{9513CEEF-822B-46FB-85C6-BB1836DA4EE9}" sibTransId="{061DFA4F-734E-43DF-9492-9B79855B9E9C}"/>
    <dgm:cxn modelId="{AB2287DF-ADA9-453F-AE49-D0DA6153A37B}" type="presOf" srcId="{D94B54CE-26D5-4DD5-85E9-A07E8380A772}" destId="{83EB5500-D1DF-4AD8-A2C4-56214C38A92D}" srcOrd="1" destOrd="0" presId="urn:microsoft.com/office/officeart/2005/8/layout/matrix1"/>
    <dgm:cxn modelId="{EF603FFD-EF25-431B-B428-AA468D51E173}" srcId="{2F745C38-3AF8-4D6C-80B9-93D49431AF03}" destId="{D94B54CE-26D5-4DD5-85E9-A07E8380A772}" srcOrd="1" destOrd="0" parTransId="{5F9470FF-0976-4452-AB8B-088F5D091970}" sibTransId="{990A0106-EA87-4D7A-A71B-AED721584BBB}"/>
    <dgm:cxn modelId="{17BD223C-BCD2-48E0-9789-9159F86C611F}" type="presParOf" srcId="{846398B3-F648-4593-B76C-9926BEEC5B2D}" destId="{4EACAAF1-0CF8-4DF1-B19F-3A16FA879F0D}" srcOrd="0" destOrd="0" presId="urn:microsoft.com/office/officeart/2005/8/layout/matrix1"/>
    <dgm:cxn modelId="{3EC59336-5DF3-4560-AAAC-4FDA0455CD37}" type="presParOf" srcId="{4EACAAF1-0CF8-4DF1-B19F-3A16FA879F0D}" destId="{5EBE6338-8AFC-4A1A-8480-D2E636359286}" srcOrd="0" destOrd="0" presId="urn:microsoft.com/office/officeart/2005/8/layout/matrix1"/>
    <dgm:cxn modelId="{6F627078-83D0-440F-9F97-3D77F6FB3BF6}" type="presParOf" srcId="{4EACAAF1-0CF8-4DF1-B19F-3A16FA879F0D}" destId="{31852DF6-F46F-4D48-B7E0-4AF0C8ABBA45}" srcOrd="1" destOrd="0" presId="urn:microsoft.com/office/officeart/2005/8/layout/matrix1"/>
    <dgm:cxn modelId="{4222FAAD-D43A-4DDB-B9CC-B3713E40539C}" type="presParOf" srcId="{4EACAAF1-0CF8-4DF1-B19F-3A16FA879F0D}" destId="{0B10F073-42D2-47BB-8451-A9FC581FA8E7}" srcOrd="2" destOrd="0" presId="urn:microsoft.com/office/officeart/2005/8/layout/matrix1"/>
    <dgm:cxn modelId="{D78A52A8-BE2E-42AD-96A6-353B06A36BFD}" type="presParOf" srcId="{4EACAAF1-0CF8-4DF1-B19F-3A16FA879F0D}" destId="{83EB5500-D1DF-4AD8-A2C4-56214C38A92D}" srcOrd="3" destOrd="0" presId="urn:microsoft.com/office/officeart/2005/8/layout/matrix1"/>
    <dgm:cxn modelId="{4B9EEE63-615B-4DCB-A9A1-C5F8B44E0421}" type="presParOf" srcId="{4EACAAF1-0CF8-4DF1-B19F-3A16FA879F0D}" destId="{E9571511-E330-4DE9-BF39-8B687CE38CC8}" srcOrd="4" destOrd="0" presId="urn:microsoft.com/office/officeart/2005/8/layout/matrix1"/>
    <dgm:cxn modelId="{CE381281-9250-43FE-A213-3D5FD961A4E1}" type="presParOf" srcId="{4EACAAF1-0CF8-4DF1-B19F-3A16FA879F0D}" destId="{54C6A2FE-AB49-4926-9A76-D3F299D9FC27}" srcOrd="5" destOrd="0" presId="urn:microsoft.com/office/officeart/2005/8/layout/matrix1"/>
    <dgm:cxn modelId="{997E5115-C839-4F4B-AD58-37F2D4F1DA93}" type="presParOf" srcId="{4EACAAF1-0CF8-4DF1-B19F-3A16FA879F0D}" destId="{3EFA874C-CF18-440D-8A02-1AF55BEBEF79}" srcOrd="6" destOrd="0" presId="urn:microsoft.com/office/officeart/2005/8/layout/matrix1"/>
    <dgm:cxn modelId="{C5EDAA53-FD78-4796-A672-1881B6B34046}" type="presParOf" srcId="{4EACAAF1-0CF8-4DF1-B19F-3A16FA879F0D}" destId="{CA402820-D743-49C7-A1D6-AB753781C10C}" srcOrd="7" destOrd="0" presId="urn:microsoft.com/office/officeart/2005/8/layout/matrix1"/>
    <dgm:cxn modelId="{C516434F-A634-4188-9FC3-87394FCF7296}" type="presParOf" srcId="{846398B3-F648-4593-B76C-9926BEEC5B2D}" destId="{09A59341-08C9-4AF1-95FF-E6DB22D3813D}"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E6338-8AFC-4A1A-8480-D2E636359286}">
      <dsp:nvSpPr>
        <dsp:cNvPr id="0" name=""/>
        <dsp:cNvSpPr/>
      </dsp:nvSpPr>
      <dsp:spPr>
        <a:xfrm rot="16200000">
          <a:off x="682162" y="-682162"/>
          <a:ext cx="1866835" cy="3231159"/>
        </a:xfrm>
        <a:prstGeom prst="round1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1. </a:t>
          </a:r>
          <a:r>
            <a:rPr lang="th-TH" sz="2300" kern="1200" dirty="0"/>
            <a:t>แนวโน้ม</a:t>
          </a:r>
        </a:p>
        <a:p>
          <a:pPr marL="0" lvl="0" indent="0" algn="ctr" defTabSz="1022350">
            <a:lnSpc>
              <a:spcPct val="90000"/>
            </a:lnSpc>
            <a:spcBef>
              <a:spcPct val="0"/>
            </a:spcBef>
            <a:spcAft>
              <a:spcPct val="35000"/>
            </a:spcAft>
            <a:buNone/>
          </a:pPr>
          <a:r>
            <a:rPr lang="en-US" sz="2300" kern="1200" dirty="0"/>
            <a:t>(Trend)</a:t>
          </a:r>
          <a:endParaRPr lang="en-GB" sz="2300" kern="1200" dirty="0"/>
        </a:p>
      </dsp:txBody>
      <dsp:txXfrm rot="5400000">
        <a:off x="0" y="0"/>
        <a:ext cx="3231159" cy="1400126"/>
      </dsp:txXfrm>
    </dsp:sp>
    <dsp:sp modelId="{0B10F073-42D2-47BB-8451-A9FC581FA8E7}">
      <dsp:nvSpPr>
        <dsp:cNvPr id="0" name=""/>
        <dsp:cNvSpPr/>
      </dsp:nvSpPr>
      <dsp:spPr>
        <a:xfrm>
          <a:off x="3231159" y="0"/>
          <a:ext cx="3231159" cy="1866835"/>
        </a:xfrm>
        <a:prstGeom prst="round1Rect">
          <a:avLst/>
        </a:prstGeom>
        <a:solidFill>
          <a:schemeClr val="accent3">
            <a:shade val="80000"/>
            <a:hueOff val="-138154"/>
            <a:satOff val="-7618"/>
            <a:lumOff val="10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2. </a:t>
          </a:r>
          <a:r>
            <a:rPr lang="th-TH" sz="2300" kern="1200" dirty="0"/>
            <a:t>ฤดูกาล</a:t>
          </a:r>
          <a:endParaRPr lang="en-US" sz="2300" kern="1200" dirty="0"/>
        </a:p>
        <a:p>
          <a:pPr marL="0" lvl="0" indent="0" algn="ctr" defTabSz="1022350">
            <a:lnSpc>
              <a:spcPct val="90000"/>
            </a:lnSpc>
            <a:spcBef>
              <a:spcPct val="0"/>
            </a:spcBef>
            <a:spcAft>
              <a:spcPct val="35000"/>
            </a:spcAft>
            <a:buNone/>
          </a:pPr>
          <a:r>
            <a:rPr lang="en-US" sz="2300" kern="1200" dirty="0"/>
            <a:t>(Seasonality)</a:t>
          </a:r>
          <a:endParaRPr lang="en-GB" sz="2300" kern="1200" dirty="0"/>
        </a:p>
      </dsp:txBody>
      <dsp:txXfrm>
        <a:off x="3231159" y="0"/>
        <a:ext cx="3231159" cy="1400126"/>
      </dsp:txXfrm>
    </dsp:sp>
    <dsp:sp modelId="{E9571511-E330-4DE9-BF39-8B687CE38CC8}">
      <dsp:nvSpPr>
        <dsp:cNvPr id="0" name=""/>
        <dsp:cNvSpPr/>
      </dsp:nvSpPr>
      <dsp:spPr>
        <a:xfrm rot="10800000">
          <a:off x="0" y="1866835"/>
          <a:ext cx="3231159" cy="1866835"/>
        </a:xfrm>
        <a:prstGeom prst="round1Rect">
          <a:avLst/>
        </a:prstGeom>
        <a:solidFill>
          <a:schemeClr val="accent3">
            <a:shade val="80000"/>
            <a:hueOff val="-276308"/>
            <a:satOff val="-15235"/>
            <a:lumOff val="201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3. </a:t>
          </a:r>
          <a:r>
            <a:rPr lang="th-TH" sz="2300" kern="1200" dirty="0"/>
            <a:t>วัฏจักร</a:t>
          </a:r>
          <a:endParaRPr lang="en-US" sz="2300" kern="1200" dirty="0"/>
        </a:p>
        <a:p>
          <a:pPr marL="0" lvl="0" indent="0" algn="ctr" defTabSz="1022350">
            <a:lnSpc>
              <a:spcPct val="90000"/>
            </a:lnSpc>
            <a:spcBef>
              <a:spcPct val="0"/>
            </a:spcBef>
            <a:spcAft>
              <a:spcPct val="35000"/>
            </a:spcAft>
            <a:buNone/>
          </a:pPr>
          <a:r>
            <a:rPr lang="en-US" sz="2300" kern="1200" dirty="0"/>
            <a:t>(Cyclical)</a:t>
          </a:r>
          <a:endParaRPr lang="en-GB" sz="2300" kern="1200" dirty="0"/>
        </a:p>
      </dsp:txBody>
      <dsp:txXfrm rot="10800000">
        <a:off x="0" y="2333544"/>
        <a:ext cx="3231159" cy="1400126"/>
      </dsp:txXfrm>
    </dsp:sp>
    <dsp:sp modelId="{3EFA874C-CF18-440D-8A02-1AF55BEBEF79}">
      <dsp:nvSpPr>
        <dsp:cNvPr id="0" name=""/>
        <dsp:cNvSpPr/>
      </dsp:nvSpPr>
      <dsp:spPr>
        <a:xfrm rot="5400000">
          <a:off x="3913321" y="1184673"/>
          <a:ext cx="1866835" cy="3231159"/>
        </a:xfrm>
        <a:prstGeom prst="round1Rect">
          <a:avLst/>
        </a:prstGeom>
        <a:solidFill>
          <a:schemeClr val="accent3">
            <a:shade val="80000"/>
            <a:hueOff val="-414462"/>
            <a:satOff val="-22853"/>
            <a:lumOff val="301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4. </a:t>
          </a:r>
          <a:r>
            <a:rPr lang="th-TH" sz="2300" kern="1200" dirty="0"/>
            <a:t>ความผันผวน</a:t>
          </a:r>
          <a:endParaRPr lang="en-US" sz="2300" kern="1200" dirty="0"/>
        </a:p>
        <a:p>
          <a:pPr marL="0" lvl="0" indent="0" algn="ctr" defTabSz="1022350">
            <a:lnSpc>
              <a:spcPct val="90000"/>
            </a:lnSpc>
            <a:spcBef>
              <a:spcPct val="0"/>
            </a:spcBef>
            <a:spcAft>
              <a:spcPct val="35000"/>
            </a:spcAft>
            <a:buNone/>
          </a:pPr>
          <a:r>
            <a:rPr lang="en-US" sz="2300" kern="1200" dirty="0"/>
            <a:t>(Irregular/Random)</a:t>
          </a:r>
          <a:endParaRPr lang="en-GB" sz="2300" kern="1200" dirty="0"/>
        </a:p>
      </dsp:txBody>
      <dsp:txXfrm rot="-5400000">
        <a:off x="3231159" y="2333543"/>
        <a:ext cx="3231159" cy="1400126"/>
      </dsp:txXfrm>
    </dsp:sp>
    <dsp:sp modelId="{09A59341-08C9-4AF1-95FF-E6DB22D3813D}">
      <dsp:nvSpPr>
        <dsp:cNvPr id="0" name=""/>
        <dsp:cNvSpPr/>
      </dsp:nvSpPr>
      <dsp:spPr>
        <a:xfrm>
          <a:off x="2261811" y="1400126"/>
          <a:ext cx="1938695" cy="933417"/>
        </a:xfrm>
        <a:prstGeom prst="roundRect">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th-TH" sz="2300" kern="1200" dirty="0"/>
            <a:t>อนุกรมเวลา</a:t>
          </a:r>
          <a:endParaRPr lang="en-GB" sz="2300" kern="1200" dirty="0"/>
        </a:p>
      </dsp:txBody>
      <dsp:txXfrm>
        <a:off x="2307377" y="1445692"/>
        <a:ext cx="1847563" cy="84228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E3387C1-8EFB-44F7-8485-D662F1CF7333}" type="datetime1">
              <a:rPr lang="en-GB" smtClean="0"/>
              <a:t>07/08/2025</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4E50CC-F33A-4EF4-9F12-93EC4A21A0CF}" type="slidenum">
              <a:rPr lang="en-GB" smtClean="0"/>
              <a:t>‹#›</a:t>
            </a:fld>
            <a:endParaRPr lang="en-GB"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8D6434E-09F1-48C0-A525-B5A7008B7802}" type="datetime1">
              <a:rPr lang="en-GB" noProof="0" smtClean="0"/>
              <a:t>07/08/2025</a:t>
            </a:fld>
            <a:endParaRPr lang="en-GB"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2674CE4-FBD8-4481-AEFB-CA53E599A745}" type="slidenum">
              <a:rPr lang="en-GB" noProof="0" smtClean="0"/>
              <a:t>‹#›</a:t>
            </a:fld>
            <a:endParaRPr lang="en-GB" noProof="0"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rtl="0"/>
            <a:fld id="{32674CE4-FBD8-4481-AEFB-CA53E599A745}" type="slidenum">
              <a:rPr lang="en-GB" smtClean="0"/>
              <a:t>25</a:t>
            </a:fld>
            <a:endParaRPr lang="en-GB" dirty="0"/>
          </a:p>
        </p:txBody>
      </p:sp>
    </p:spTree>
    <p:extLst>
      <p:ext uri="{BB962C8B-B14F-4D97-AF65-F5344CB8AC3E}">
        <p14:creationId xmlns:p14="http://schemas.microsoft.com/office/powerpoint/2010/main" val="2147974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Multiplicative - The seasonal component is a factor by which the seasonally adjusted series is multiplied to yield the original series. In effect, seasonal components that are proportional to the overall level of the series. Observations without seasonal variation have a seasonal component of 1.</a:t>
            </a:r>
          </a:p>
          <a:p>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Additive - </a:t>
            </a:r>
            <a:r>
              <a:rPr lang="en-US" dirty="0"/>
              <a:t>The seasonal adjustments are added to the seasonally adjusted series to obtain the observed values. This adjustment attempts to remove the seasonal effect from a series in order to look at other characteristics of interest that may be "masked" by the seasonal component. In effect, seasonal components that do not depend on the overall level of the series. Observations without seasonal variation have a seasonal component of 0.</a:t>
            </a:r>
          </a:p>
          <a:p>
            <a:endParaRPr lang="en-GB" dirty="0"/>
          </a:p>
        </p:txBody>
      </p:sp>
      <p:sp>
        <p:nvSpPr>
          <p:cNvPr id="4" name="Slide Number Placeholder 3"/>
          <p:cNvSpPr>
            <a:spLocks noGrp="1"/>
          </p:cNvSpPr>
          <p:nvPr>
            <p:ph type="sldNum" sz="quarter" idx="5"/>
          </p:nvPr>
        </p:nvSpPr>
        <p:spPr/>
        <p:txBody>
          <a:bodyPr/>
          <a:lstStyle/>
          <a:p>
            <a:pPr rtl="0"/>
            <a:fld id="{32674CE4-FBD8-4481-AEFB-CA53E599A745}" type="slidenum">
              <a:rPr lang="en-GB" noProof="0" smtClean="0"/>
              <a:t>27</a:t>
            </a:fld>
            <a:endParaRPr lang="en-GB" noProof="0" dirty="0"/>
          </a:p>
        </p:txBody>
      </p:sp>
    </p:spTree>
    <p:extLst>
      <p:ext uri="{BB962C8B-B14F-4D97-AF65-F5344CB8AC3E}">
        <p14:creationId xmlns:p14="http://schemas.microsoft.com/office/powerpoint/2010/main" val="2935710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8" name="Title 7"/>
          <p:cNvSpPr>
            <a:spLocks noGrp="1"/>
          </p:cNvSpPr>
          <p:nvPr>
            <p:ph type="ctrTitle"/>
          </p:nvPr>
        </p:nvSpPr>
        <p:spPr>
          <a:xfrm>
            <a:off x="609600" y="2389009"/>
            <a:ext cx="11277600" cy="1470025"/>
          </a:xfrm>
        </p:spPr>
        <p:txBody>
          <a:bodyPr rtlCol="0" anchor="b"/>
          <a:lstStyle>
            <a:lvl1pPr>
              <a:defRPr sz="4400">
                <a:solidFill>
                  <a:schemeClr val="bg1"/>
                </a:solidFill>
              </a:defRPr>
            </a:lvl1pPr>
          </a:lstStyle>
          <a:p>
            <a:pPr rtl="0"/>
            <a:r>
              <a:rPr lang="en-US" noProof="0"/>
              <a:t>Click to edit Master title style</a:t>
            </a:r>
            <a:endParaRPr lang="en-GB" noProof="0" dirty="0"/>
          </a:p>
        </p:txBody>
      </p:sp>
      <p:sp>
        <p:nvSpPr>
          <p:cNvPr id="9" name="Subtitle 8"/>
          <p:cNvSpPr>
            <a:spLocks noGrp="1"/>
          </p:cNvSpPr>
          <p:nvPr>
            <p:ph type="subTitle" idx="1"/>
          </p:nvPr>
        </p:nvSpPr>
        <p:spPr>
          <a:xfrm>
            <a:off x="609600" y="3899938"/>
            <a:ext cx="6604000" cy="1752600"/>
          </a:xfrm>
        </p:spPr>
        <p:txBody>
          <a:bodyPr rtlCol="0"/>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rtl="0"/>
            <a:r>
              <a:rPr lang="en-US" noProof="0"/>
              <a:t>Click to edit Master subtitle style</a:t>
            </a:r>
            <a:endParaRPr lang="en-GB" noProof="0" dirty="0"/>
          </a:p>
        </p:txBody>
      </p:sp>
      <p:sp>
        <p:nvSpPr>
          <p:cNvPr id="17" name="Footer Placeholder 16"/>
          <p:cNvSpPr>
            <a:spLocks noGrp="1"/>
          </p:cNvSpPr>
          <p:nvPr>
            <p:ph type="ftr" sz="quarter" idx="11"/>
          </p:nvPr>
        </p:nvSpPr>
        <p:spPr>
          <a:xfrm>
            <a:off x="7265116" y="4205288"/>
            <a:ext cx="1727200" cy="457200"/>
          </a:xfrm>
        </p:spPr>
        <p:txBody>
          <a:bodyPr rtlCol="0"/>
          <a:lstStyle>
            <a:lvl1pPr>
              <a:defRPr>
                <a:solidFill>
                  <a:schemeClr val="accent2">
                    <a:lumMod val="75000"/>
                  </a:schemeClr>
                </a:solidFill>
              </a:defRPr>
            </a:lvl1pPr>
          </a:lstStyle>
          <a:p>
            <a:pPr rtl="0"/>
            <a:r>
              <a:rPr lang="en-GB" noProof="0"/>
              <a:t>BA603</a:t>
            </a:r>
            <a:endParaRPr lang="en-GB" noProof="0" dirty="0"/>
          </a:p>
        </p:txBody>
      </p:sp>
      <p:sp>
        <p:nvSpPr>
          <p:cNvPr id="28" name="Date Placeholder 27"/>
          <p:cNvSpPr>
            <a:spLocks noGrp="1"/>
          </p:cNvSpPr>
          <p:nvPr>
            <p:ph type="dt" sz="half" idx="10"/>
          </p:nvPr>
        </p:nvSpPr>
        <p:spPr>
          <a:xfrm>
            <a:off x="9043832" y="4206240"/>
            <a:ext cx="1280160" cy="457200"/>
          </a:xfrm>
        </p:spPr>
        <p:txBody>
          <a:bodyPr rtlCol="0"/>
          <a:lstStyle>
            <a:lvl1pPr>
              <a:defRPr>
                <a:solidFill>
                  <a:schemeClr val="accent2">
                    <a:lumMod val="75000"/>
                  </a:schemeClr>
                </a:solidFill>
              </a:defRPr>
            </a:lvl1pPr>
          </a:lstStyle>
          <a:p>
            <a:pPr rtl="0"/>
            <a:fld id="{94980D84-A0DB-453D-A34B-73EF216FEA45}" type="datetime1">
              <a:rPr lang="en-GB" noProof="0" smtClean="0"/>
              <a:t>07/08/2025</a:t>
            </a:fld>
            <a:endParaRPr lang="en-GB" noProof="0" dirty="0"/>
          </a:p>
        </p:txBody>
      </p:sp>
      <p:sp>
        <p:nvSpPr>
          <p:cNvPr id="29" name="Slide Number Placeholder 28"/>
          <p:cNvSpPr>
            <a:spLocks noGrp="1"/>
          </p:cNvSpPr>
          <p:nvPr>
            <p:ph type="sldNum" sz="quarter" idx="12"/>
          </p:nvPr>
        </p:nvSpPr>
        <p:spPr>
          <a:xfrm>
            <a:off x="11093451" y="1136"/>
            <a:ext cx="996949" cy="365760"/>
          </a:xfrm>
        </p:spPr>
        <p:txBody>
          <a:bodyPr rtlCol="0"/>
          <a:lstStyle>
            <a:lvl1pPr algn="r">
              <a:defRPr sz="1800">
                <a:solidFill>
                  <a:schemeClr val="bg1"/>
                </a:solidFill>
              </a:defRPr>
            </a:lvl1p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841248"/>
            <a:ext cx="10972800" cy="1066800"/>
          </a:xfrm>
        </p:spPr>
        <p:txBody>
          <a:bodyPr rtlCol="0"/>
          <a:lstStyle/>
          <a:p>
            <a:pPr rtl="0"/>
            <a:r>
              <a:rPr lang="en-US" noProof="0"/>
              <a:t>Click to edit Master title style</a:t>
            </a:r>
            <a:endParaRPr lang="en-GB" noProof="0" dirty="0"/>
          </a:p>
        </p:txBody>
      </p:sp>
      <p:sp>
        <p:nvSpPr>
          <p:cNvPr id="3" name="Vertical Text Placeholder 2"/>
          <p:cNvSpPr>
            <a:spLocks noGrp="1"/>
          </p:cNvSpPr>
          <p:nvPr>
            <p:ph type="body" orient="vert" idx="1"/>
          </p:nvPr>
        </p:nvSpPr>
        <p:spPr/>
        <p:txBody>
          <a:bodyPr vert="eaVert" rtlCol="0"/>
          <a:lstStyle>
            <a:lvl1pPr>
              <a:defRPr/>
            </a:lvl1pPr>
            <a:lvl5pPr>
              <a:defRPr/>
            </a:lvl5pPr>
          </a:lstStyle>
          <a:p>
            <a:pPr lvl="0" rtl="0" eaLnBrk="1" latinLnBrk="0" hangingPunct="1"/>
            <a:r>
              <a:rPr lang="en-US" noProof="0"/>
              <a:t>Click to edit Master text styles</a:t>
            </a:r>
          </a:p>
          <a:p>
            <a:pPr lvl="1" rtl="0" eaLnBrk="1" latinLnBrk="0" hangingPunct="1"/>
            <a:r>
              <a:rPr lang="en-US" noProof="0"/>
              <a:t>Second level</a:t>
            </a:r>
          </a:p>
          <a:p>
            <a:pPr lvl="2" rtl="0" eaLnBrk="1" latinLnBrk="0" hangingPunct="1"/>
            <a:r>
              <a:rPr lang="en-US" noProof="0"/>
              <a:t>Third level</a:t>
            </a:r>
          </a:p>
          <a:p>
            <a:pPr lvl="3" rtl="0" eaLnBrk="1" latinLnBrk="0" hangingPunct="1"/>
            <a:r>
              <a:rPr lang="en-US" noProof="0"/>
              <a:t>Fourth level</a:t>
            </a:r>
          </a:p>
          <a:p>
            <a:pPr lvl="4" rtl="0" eaLnBrk="1" latinLnBrk="0" hangingPunct="1"/>
            <a:r>
              <a:rPr lang="en-US" noProof="0"/>
              <a:t>Fifth level</a:t>
            </a:r>
            <a:endParaRPr kumimoji="0" lang="en-GB" noProof="0" dirty="0"/>
          </a:p>
        </p:txBody>
      </p:sp>
      <p:sp>
        <p:nvSpPr>
          <p:cNvPr id="5" name="Footer Placeholder 4"/>
          <p:cNvSpPr>
            <a:spLocks noGrp="1"/>
          </p:cNvSpPr>
          <p:nvPr>
            <p:ph type="ftr" sz="quarter" idx="11"/>
          </p:nvPr>
        </p:nvSpPr>
        <p:spPr/>
        <p:txBody>
          <a:bodyPr rtlCol="0"/>
          <a:lstStyle/>
          <a:p>
            <a:pPr rtl="0"/>
            <a:r>
              <a:rPr lang="en-GB" noProof="0"/>
              <a:t>BA603</a:t>
            </a:r>
            <a:endParaRPr lang="en-GB" noProof="0" dirty="0"/>
          </a:p>
        </p:txBody>
      </p:sp>
      <p:sp>
        <p:nvSpPr>
          <p:cNvPr id="4" name="Date Placeholder 3"/>
          <p:cNvSpPr>
            <a:spLocks noGrp="1"/>
          </p:cNvSpPr>
          <p:nvPr>
            <p:ph type="dt" sz="half" idx="10"/>
          </p:nvPr>
        </p:nvSpPr>
        <p:spPr/>
        <p:txBody>
          <a:bodyPr rtlCol="0"/>
          <a:lstStyle/>
          <a:p>
            <a:pPr rtl="0"/>
            <a:fld id="{5564C117-0479-4617-A4C3-1C7B1E55ABB4}" type="datetime1">
              <a:rPr lang="en-GB" noProof="0" smtClean="0"/>
              <a:t>07/08/2025</a:t>
            </a:fld>
            <a:endParaRPr lang="en-GB" noProof="0" dirty="0"/>
          </a:p>
        </p:txBody>
      </p:sp>
      <p:sp>
        <p:nvSpPr>
          <p:cNvPr id="6" name="Slide Number Placeholder 5"/>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042400" y="1143000"/>
            <a:ext cx="2540000" cy="5448300"/>
          </a:xfrm>
        </p:spPr>
        <p:txBody>
          <a:bodyPr vert="eaVert" rtlCol="0"/>
          <a:lstStyle>
            <a:lvl1pPr>
              <a:defRPr/>
            </a:lvl1pPr>
          </a:lstStyle>
          <a:p>
            <a:pPr rtl="0"/>
            <a:r>
              <a:rPr lang="en-GB" noProof="0" dirty="0"/>
              <a:t>Edit Master title style</a:t>
            </a:r>
          </a:p>
        </p:txBody>
      </p:sp>
      <p:sp>
        <p:nvSpPr>
          <p:cNvPr id="3" name="Vertical Text Placeholder 2"/>
          <p:cNvSpPr>
            <a:spLocks noGrp="1"/>
          </p:cNvSpPr>
          <p:nvPr>
            <p:ph type="body" orient="vert" idx="1" hasCustomPrompt="1"/>
          </p:nvPr>
        </p:nvSpPr>
        <p:spPr>
          <a:xfrm>
            <a:off x="609600" y="1143000"/>
            <a:ext cx="8331200" cy="5448300"/>
          </a:xfrm>
        </p:spPr>
        <p:txBody>
          <a:bodyPr vert="eaVert" rtlCol="0"/>
          <a:lstStyle>
            <a:lvl5pPr>
              <a:defRPr/>
            </a:lvl5pPr>
          </a:lstStyle>
          <a:p>
            <a:pPr lvl="0" rtl="0" eaLnBrk="1" latinLnBrk="0" hangingPunct="1"/>
            <a:r>
              <a:rPr lang="en-GB" noProof="0" dirty="0"/>
              <a:t>Click to edit Master text styles</a:t>
            </a:r>
          </a:p>
          <a:p>
            <a:pPr lvl="1" rtl="0" eaLnBrk="1" latinLnBrk="0" hangingPunct="1"/>
            <a:r>
              <a:rPr lang="en-GB" noProof="0" dirty="0"/>
              <a:t>Second level</a:t>
            </a:r>
          </a:p>
          <a:p>
            <a:pPr lvl="2" rtl="0" eaLnBrk="1" latinLnBrk="0" hangingPunct="1"/>
            <a:r>
              <a:rPr lang="en-GB" noProof="0" dirty="0"/>
              <a:t>Third level</a:t>
            </a:r>
          </a:p>
          <a:p>
            <a:pPr lvl="3" rtl="0" eaLnBrk="1" latinLnBrk="0" hangingPunct="1"/>
            <a:r>
              <a:rPr lang="en-GB" noProof="0" dirty="0"/>
              <a:t>Fourth level</a:t>
            </a:r>
          </a:p>
          <a:p>
            <a:pPr lvl="4" rtl="0" eaLnBrk="1" latinLnBrk="0" hangingPunct="1"/>
            <a:r>
              <a:rPr lang="en-GB" noProof="0" dirty="0"/>
              <a:t>Fifth level</a:t>
            </a:r>
            <a:endParaRPr kumimoji="0" lang="en-GB" noProof="0" dirty="0"/>
          </a:p>
        </p:txBody>
      </p:sp>
      <p:sp>
        <p:nvSpPr>
          <p:cNvPr id="5" name="Footer Placeholder 4"/>
          <p:cNvSpPr>
            <a:spLocks noGrp="1"/>
          </p:cNvSpPr>
          <p:nvPr>
            <p:ph type="ftr" sz="quarter" idx="11"/>
          </p:nvPr>
        </p:nvSpPr>
        <p:spPr/>
        <p:txBody>
          <a:bodyPr rtlCol="0"/>
          <a:lstStyle/>
          <a:p>
            <a:pPr rtl="0"/>
            <a:r>
              <a:rPr lang="en-GB" noProof="0"/>
              <a:t>BA603</a:t>
            </a:r>
            <a:endParaRPr lang="en-GB" noProof="0" dirty="0"/>
          </a:p>
        </p:txBody>
      </p:sp>
      <p:sp>
        <p:nvSpPr>
          <p:cNvPr id="4" name="Date Placeholder 3"/>
          <p:cNvSpPr>
            <a:spLocks noGrp="1"/>
          </p:cNvSpPr>
          <p:nvPr>
            <p:ph type="dt" sz="half" idx="10"/>
          </p:nvPr>
        </p:nvSpPr>
        <p:spPr/>
        <p:txBody>
          <a:bodyPr rtlCol="0"/>
          <a:lstStyle/>
          <a:p>
            <a:pPr rtl="0"/>
            <a:fld id="{CE2CE8CF-3CA1-4605-A7EF-5DABEFDD7F85}" type="datetime1">
              <a:rPr lang="en-GB" noProof="0" smtClean="0"/>
              <a:t>07/08/2025</a:t>
            </a:fld>
            <a:endParaRPr lang="en-GB" noProof="0" dirty="0"/>
          </a:p>
        </p:txBody>
      </p:sp>
      <p:sp>
        <p:nvSpPr>
          <p:cNvPr id="6" name="Slide Number Placeholder 5"/>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Head1">
    <p:spTree>
      <p:nvGrpSpPr>
        <p:cNvPr id="1" name=""/>
        <p:cNvGrpSpPr/>
        <p:nvPr/>
      </p:nvGrpSpPr>
      <p:grpSpPr>
        <a:xfrm>
          <a:off x="0" y="0"/>
          <a:ext cx="0" cy="0"/>
          <a:chOff x="0" y="0"/>
          <a:chExt cx="0" cy="0"/>
        </a:xfrm>
      </p:grpSpPr>
      <p:pic>
        <p:nvPicPr>
          <p:cNvPr id="242" name="Image" descr="Image"/>
          <p:cNvPicPr>
            <a:picLocks noChangeAspect="1"/>
          </p:cNvPicPr>
          <p:nvPr/>
        </p:nvPicPr>
        <p:blipFill>
          <a:blip r:embed="rId2"/>
          <a:stretch>
            <a:fillRect/>
          </a:stretch>
        </p:blipFill>
        <p:spPr>
          <a:xfrm>
            <a:off x="0" y="727545"/>
            <a:ext cx="5108713" cy="6130456"/>
          </a:xfrm>
          <a:prstGeom prst="rect">
            <a:avLst/>
          </a:prstGeom>
          <a:ln w="12700">
            <a:miter lim="400000"/>
          </a:ln>
        </p:spPr>
      </p:pic>
      <p:sp>
        <p:nvSpPr>
          <p:cNvPr id="24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44" name="Screenshot 2018-12-29 at 17.57.59.png" descr="Screenshot 2018-12-29 at 17.57.59.png"/>
          <p:cNvPicPr>
            <a:picLocks noChangeAspect="1"/>
          </p:cNvPicPr>
          <p:nvPr/>
        </p:nvPicPr>
        <p:blipFill>
          <a:blip r:embed="rId3"/>
          <a:stretch>
            <a:fillRect/>
          </a:stretch>
        </p:blipFill>
        <p:spPr>
          <a:xfrm>
            <a:off x="11020123" y="6547432"/>
            <a:ext cx="1131733" cy="216666"/>
          </a:xfrm>
          <a:prstGeom prst="rect">
            <a:avLst/>
          </a:prstGeom>
          <a:ln w="12700">
            <a:miter lim="400000"/>
          </a:ln>
        </p:spPr>
      </p:pic>
      <p:pic>
        <p:nvPicPr>
          <p:cNvPr id="6" name="Image" descr="Image">
            <a:extLst>
              <a:ext uri="{FF2B5EF4-FFF2-40B4-BE49-F238E27FC236}">
                <a16:creationId xmlns:a16="http://schemas.microsoft.com/office/drawing/2014/main" id="{69E8B67F-A5E0-214B-9639-3C70CC9D742E}"/>
              </a:ext>
            </a:extLst>
          </p:cNvPr>
          <p:cNvPicPr>
            <a:picLocks noChangeAspect="1"/>
          </p:cNvPicPr>
          <p:nvPr userDrawn="1"/>
        </p:nvPicPr>
        <p:blipFill>
          <a:blip r:embed="rId4"/>
          <a:stretch>
            <a:fillRect/>
          </a:stretch>
        </p:blipFill>
        <p:spPr>
          <a:xfrm>
            <a:off x="0" y="-8702"/>
            <a:ext cx="12684188" cy="1022494"/>
          </a:xfrm>
          <a:prstGeom prst="rect">
            <a:avLst/>
          </a:prstGeom>
          <a:ln w="12700">
            <a:miter lim="400000"/>
          </a:ln>
        </p:spPr>
      </p:pic>
      <p:sp>
        <p:nvSpPr>
          <p:cNvPr id="7" name="Title : การอบรมการวิเคราะห์สถิติเบื้องต้นด้วยโปรแกรม EXCEL">
            <a:extLst>
              <a:ext uri="{FF2B5EF4-FFF2-40B4-BE49-F238E27FC236}">
                <a16:creationId xmlns:a16="http://schemas.microsoft.com/office/drawing/2014/main" id="{44118F80-A898-714E-885C-C35B9114F664}"/>
              </a:ext>
            </a:extLst>
          </p:cNvPr>
          <p:cNvSpPr txBox="1"/>
          <p:nvPr userDrawn="1"/>
        </p:nvSpPr>
        <p:spPr>
          <a:xfrm>
            <a:off x="40145" y="6556828"/>
            <a:ext cx="2752357" cy="243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2500" b="0"/>
            </a:lvl1pPr>
          </a:lstStyle>
          <a:p>
            <a:r>
              <a:rPr sz="1250" dirty="0">
                <a:latin typeface="TH Sarabun New" panose="020B0500040200020003" pitchFamily="34" charset="-34"/>
                <a:cs typeface="TH Sarabun New" panose="020B0500040200020003" pitchFamily="34" charset="-34"/>
              </a:rPr>
              <a:t>Title : </a:t>
            </a:r>
            <a:r>
              <a:rPr lang="th-TH" sz="1250" dirty="0">
                <a:latin typeface="TH Sarabun New" panose="020B0500040200020003" pitchFamily="34" charset="-34"/>
                <a:cs typeface="TH Sarabun New" panose="020B0500040200020003" pitchFamily="34" charset="-34"/>
              </a:rPr>
              <a:t>การอบรมการวิเคราะห์สถิติเบื้องต้นด้วยโปรแกรม </a:t>
            </a:r>
            <a:r>
              <a:rPr lang="en-GB" sz="1250" dirty="0">
                <a:latin typeface="TH Sarabun New" panose="020B0500040200020003" pitchFamily="34" charset="-34"/>
                <a:cs typeface="TH Sarabun New" panose="020B0500040200020003" pitchFamily="34" charset="-34"/>
              </a:rPr>
              <a:t>EXCEL</a:t>
            </a:r>
            <a:endParaRPr sz="1250" dirty="0">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146551376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75328"/>
            <a:ext cx="10972800" cy="1066800"/>
          </a:xfrm>
        </p:spPr>
        <p:txBody>
          <a:bodyPr rtlCol="0"/>
          <a:lstStyle/>
          <a:p>
            <a:pPr rtl="0"/>
            <a:r>
              <a:rPr lang="en-US" noProof="0"/>
              <a:t>Click to edit Master title style</a:t>
            </a:r>
            <a:endParaRPr lang="en-GB" noProof="0" dirty="0"/>
          </a:p>
        </p:txBody>
      </p:sp>
      <p:sp>
        <p:nvSpPr>
          <p:cNvPr id="3" name="Content Placeholder 2"/>
          <p:cNvSpPr>
            <a:spLocks noGrp="1"/>
          </p:cNvSpPr>
          <p:nvPr>
            <p:ph idx="1"/>
          </p:nvPr>
        </p:nvSpPr>
        <p:spPr>
          <a:xfrm>
            <a:off x="609600" y="1887386"/>
            <a:ext cx="10972800" cy="4325112"/>
          </a:xfrm>
        </p:spPr>
        <p:txBody>
          <a:bodyPr rtlCol="0"/>
          <a:lstStyle>
            <a:lvl1pPr>
              <a:spcBef>
                <a:spcPts val="500"/>
              </a:spcBef>
              <a:defRPr>
                <a:solidFill>
                  <a:schemeClr val="tx1"/>
                </a:solidFill>
              </a:defRPr>
            </a:lvl1pPr>
            <a:lvl2pPr>
              <a:spcBef>
                <a:spcPts val="500"/>
              </a:spcBef>
              <a:defRPr>
                <a:solidFill>
                  <a:schemeClr val="tx1"/>
                </a:solidFill>
              </a:defRPr>
            </a:lvl2pPr>
            <a:lvl3pPr>
              <a:spcBef>
                <a:spcPts val="500"/>
              </a:spcBef>
              <a:defRPr>
                <a:solidFill>
                  <a:schemeClr val="tx1"/>
                </a:solidFill>
              </a:defRPr>
            </a:lvl3pPr>
            <a:lvl4pPr>
              <a:spcBef>
                <a:spcPts val="500"/>
              </a:spcBef>
              <a:defRPr>
                <a:solidFill>
                  <a:schemeClr val="tx1"/>
                </a:solidFill>
              </a:defRPr>
            </a:lvl4pPr>
            <a:lvl5pPr>
              <a:spcBef>
                <a:spcPts val="500"/>
              </a:spcBef>
              <a:defRPr>
                <a:solidFill>
                  <a:schemeClr val="tx1"/>
                </a:solidFill>
              </a:defRPr>
            </a:lvl5pPr>
            <a:lvl6pPr>
              <a:defRPr/>
            </a:lvl6pPr>
          </a:lstStyle>
          <a:p>
            <a:pPr lvl="0" rtl="0" eaLnBrk="1" latinLnBrk="0" hangingPunct="1"/>
            <a:r>
              <a:rPr lang="en-US" noProof="0"/>
              <a:t>Click to edit Master text styles</a:t>
            </a:r>
          </a:p>
          <a:p>
            <a:pPr lvl="1" rtl="0" eaLnBrk="1" latinLnBrk="0" hangingPunct="1"/>
            <a:r>
              <a:rPr lang="en-US" noProof="0"/>
              <a:t>Second level</a:t>
            </a:r>
          </a:p>
          <a:p>
            <a:pPr lvl="2" rtl="0" eaLnBrk="1" latinLnBrk="0" hangingPunct="1"/>
            <a:r>
              <a:rPr lang="en-US" noProof="0"/>
              <a:t>Third level</a:t>
            </a:r>
          </a:p>
          <a:p>
            <a:pPr lvl="3" rtl="0" eaLnBrk="1" latinLnBrk="0" hangingPunct="1"/>
            <a:r>
              <a:rPr lang="en-US" noProof="0"/>
              <a:t>Fourth level</a:t>
            </a:r>
          </a:p>
          <a:p>
            <a:pPr lvl="4" rtl="0" eaLnBrk="1" latinLnBrk="0" hangingPunct="1"/>
            <a:r>
              <a:rPr lang="en-US" noProof="0"/>
              <a:t>Fifth level</a:t>
            </a:r>
            <a:endParaRPr kumimoji="0" lang="en-GB" noProof="0" dirty="0"/>
          </a:p>
        </p:txBody>
      </p:sp>
      <p:sp>
        <p:nvSpPr>
          <p:cNvPr id="5" name="Footer Placeholder 4"/>
          <p:cNvSpPr>
            <a:spLocks noGrp="1"/>
          </p:cNvSpPr>
          <p:nvPr>
            <p:ph type="ftr" sz="quarter" idx="11"/>
          </p:nvPr>
        </p:nvSpPr>
        <p:spPr/>
        <p:txBody>
          <a:bodyPr rtlCol="0"/>
          <a:lstStyle/>
          <a:p>
            <a:pPr rtl="0"/>
            <a:r>
              <a:rPr lang="en-GB" noProof="0"/>
              <a:t>BA603</a:t>
            </a:r>
            <a:endParaRPr lang="en-GB" noProof="0" dirty="0"/>
          </a:p>
        </p:txBody>
      </p:sp>
      <p:sp>
        <p:nvSpPr>
          <p:cNvPr id="4" name="Date Placeholder 3"/>
          <p:cNvSpPr>
            <a:spLocks noGrp="1"/>
          </p:cNvSpPr>
          <p:nvPr>
            <p:ph type="dt" sz="half" idx="10"/>
          </p:nvPr>
        </p:nvSpPr>
        <p:spPr/>
        <p:txBody>
          <a:bodyPr rtlCol="0"/>
          <a:lstStyle/>
          <a:p>
            <a:pPr rtl="0"/>
            <a:fld id="{0035106E-2377-4567-9FE2-3DF617B2AB20}" type="datetime1">
              <a:rPr lang="en-GB" noProof="0" smtClean="0"/>
              <a:t>07/08/2025</a:t>
            </a:fld>
            <a:endParaRPr lang="en-GB" noProof="0" dirty="0"/>
          </a:p>
        </p:txBody>
      </p:sp>
      <p:sp>
        <p:nvSpPr>
          <p:cNvPr id="6" name="Slide Number Placeholder 5"/>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68322"/>
            <a:ext cx="10363200" cy="1362075"/>
          </a:xfrm>
        </p:spPr>
        <p:txBody>
          <a:bodyPr rtlCol="0"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pPr rtl="0"/>
            <a:r>
              <a:rPr lang="en-US" noProof="0"/>
              <a:t>Click to edit Master title style</a:t>
            </a:r>
            <a:endParaRPr kumimoji="0" lang="en-GB" noProof="0" dirty="0"/>
          </a:p>
        </p:txBody>
      </p:sp>
      <p:sp>
        <p:nvSpPr>
          <p:cNvPr id="3" name="Text Placeholder 2"/>
          <p:cNvSpPr>
            <a:spLocks noGrp="1"/>
          </p:cNvSpPr>
          <p:nvPr>
            <p:ph type="body" idx="1"/>
          </p:nvPr>
        </p:nvSpPr>
        <p:spPr>
          <a:xfrm>
            <a:off x="963084" y="3367088"/>
            <a:ext cx="10363200" cy="1509712"/>
          </a:xfrm>
        </p:spPr>
        <p:txBody>
          <a:bodyPr rtlCol="0"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rtl="0" eaLnBrk="1" latinLnBrk="0" hangingPunct="1"/>
            <a:r>
              <a:rPr lang="en-US" noProof="0"/>
              <a:t>Click to edit Master text styles</a:t>
            </a:r>
          </a:p>
        </p:txBody>
      </p:sp>
      <p:sp>
        <p:nvSpPr>
          <p:cNvPr id="5" name="Footer Placeholder 4"/>
          <p:cNvSpPr>
            <a:spLocks noGrp="1"/>
          </p:cNvSpPr>
          <p:nvPr>
            <p:ph type="ftr" sz="quarter" idx="11"/>
          </p:nvPr>
        </p:nvSpPr>
        <p:spPr/>
        <p:txBody>
          <a:bodyPr rtlCol="0"/>
          <a:lstStyle/>
          <a:p>
            <a:pPr rtl="0"/>
            <a:r>
              <a:rPr lang="en-GB" noProof="0"/>
              <a:t>BA603</a:t>
            </a:r>
            <a:endParaRPr lang="en-GB" noProof="0" dirty="0"/>
          </a:p>
        </p:txBody>
      </p:sp>
      <p:sp>
        <p:nvSpPr>
          <p:cNvPr id="4" name="Date Placeholder 3"/>
          <p:cNvSpPr>
            <a:spLocks noGrp="1"/>
          </p:cNvSpPr>
          <p:nvPr>
            <p:ph type="dt" sz="half" idx="10"/>
          </p:nvPr>
        </p:nvSpPr>
        <p:spPr/>
        <p:txBody>
          <a:bodyPr rtlCol="0"/>
          <a:lstStyle/>
          <a:p>
            <a:pPr rtl="0"/>
            <a:fld id="{F9F0928C-007D-4628-AF3E-13D8EFD625AC}" type="datetime1">
              <a:rPr lang="en-GB" noProof="0" smtClean="0"/>
              <a:t>07/08/2025</a:t>
            </a:fld>
            <a:endParaRPr lang="en-GB" noProof="0" dirty="0"/>
          </a:p>
        </p:txBody>
      </p:sp>
      <p:sp>
        <p:nvSpPr>
          <p:cNvPr id="6" name="Slide Number Placeholder 5"/>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Content Placeholder 2"/>
          <p:cNvSpPr>
            <a:spLocks noGrp="1"/>
          </p:cNvSpPr>
          <p:nvPr>
            <p:ph sz="half" idx="1"/>
          </p:nvPr>
        </p:nvSpPr>
        <p:spPr>
          <a:xfrm>
            <a:off x="609600" y="2249425"/>
            <a:ext cx="5384800" cy="4341875"/>
          </a:xfrm>
        </p:spPr>
        <p:txBody>
          <a:bodyPr rtlCol="0"/>
          <a:lstStyle>
            <a:lvl1pPr>
              <a:defRPr sz="2000">
                <a:solidFill>
                  <a:schemeClr val="tx1"/>
                </a:solidFill>
              </a:defRPr>
            </a:lvl1pPr>
            <a:lvl2pPr>
              <a:defRPr sz="19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rtl="0" eaLnBrk="1" latinLnBrk="0" hangingPunct="1"/>
            <a:r>
              <a:rPr lang="en-US" noProof="0"/>
              <a:t>Click to edit Master text styles</a:t>
            </a:r>
          </a:p>
          <a:p>
            <a:pPr lvl="1" rtl="0" eaLnBrk="1" latinLnBrk="0" hangingPunct="1"/>
            <a:r>
              <a:rPr lang="en-US" noProof="0"/>
              <a:t>Second level</a:t>
            </a:r>
          </a:p>
          <a:p>
            <a:pPr lvl="2" rtl="0" eaLnBrk="1" latinLnBrk="0" hangingPunct="1"/>
            <a:r>
              <a:rPr lang="en-US" noProof="0"/>
              <a:t>Third level</a:t>
            </a:r>
          </a:p>
          <a:p>
            <a:pPr lvl="3" rtl="0" eaLnBrk="1" latinLnBrk="0" hangingPunct="1"/>
            <a:r>
              <a:rPr lang="en-US" noProof="0"/>
              <a:t>Fourth level</a:t>
            </a:r>
          </a:p>
          <a:p>
            <a:pPr lvl="4" rtl="0" eaLnBrk="1" latinLnBrk="0" hangingPunct="1"/>
            <a:r>
              <a:rPr lang="en-US" noProof="0"/>
              <a:t>Fifth level</a:t>
            </a:r>
            <a:endParaRPr kumimoji="0" lang="en-GB" noProof="0" dirty="0"/>
          </a:p>
        </p:txBody>
      </p:sp>
      <p:sp>
        <p:nvSpPr>
          <p:cNvPr id="4" name="Content Placeholder 3"/>
          <p:cNvSpPr>
            <a:spLocks noGrp="1"/>
          </p:cNvSpPr>
          <p:nvPr>
            <p:ph sz="half" idx="2"/>
          </p:nvPr>
        </p:nvSpPr>
        <p:spPr>
          <a:xfrm>
            <a:off x="6197600" y="2249425"/>
            <a:ext cx="5384800" cy="4341875"/>
          </a:xfrm>
        </p:spPr>
        <p:txBody>
          <a:bodyPr rtlCol="0"/>
          <a:lstStyle>
            <a:lvl1pPr>
              <a:defRPr sz="2000">
                <a:solidFill>
                  <a:schemeClr val="tx1"/>
                </a:solidFill>
              </a:defRPr>
            </a:lvl1pPr>
            <a:lvl2pPr>
              <a:defRPr sz="19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rtl="0" eaLnBrk="1" latinLnBrk="0" hangingPunct="1"/>
            <a:r>
              <a:rPr lang="en-US" noProof="0"/>
              <a:t>Click to edit Master text styles</a:t>
            </a:r>
          </a:p>
          <a:p>
            <a:pPr lvl="1" rtl="0" eaLnBrk="1" latinLnBrk="0" hangingPunct="1"/>
            <a:r>
              <a:rPr lang="en-US" noProof="0"/>
              <a:t>Second level</a:t>
            </a:r>
          </a:p>
          <a:p>
            <a:pPr lvl="2" rtl="0" eaLnBrk="1" latinLnBrk="0" hangingPunct="1"/>
            <a:r>
              <a:rPr lang="en-US" noProof="0"/>
              <a:t>Third level</a:t>
            </a:r>
          </a:p>
          <a:p>
            <a:pPr lvl="3" rtl="0" eaLnBrk="1" latinLnBrk="0" hangingPunct="1"/>
            <a:r>
              <a:rPr lang="en-US" noProof="0"/>
              <a:t>Fourth level</a:t>
            </a:r>
          </a:p>
          <a:p>
            <a:pPr lvl="4" rtl="0" eaLnBrk="1" latinLnBrk="0" hangingPunct="1"/>
            <a:r>
              <a:rPr lang="en-US" noProof="0"/>
              <a:t>Fifth level</a:t>
            </a:r>
            <a:endParaRPr kumimoji="0" lang="en-GB" noProof="0" dirty="0"/>
          </a:p>
        </p:txBody>
      </p:sp>
      <p:sp>
        <p:nvSpPr>
          <p:cNvPr id="6" name="Footer Placeholder 5"/>
          <p:cNvSpPr>
            <a:spLocks noGrp="1"/>
          </p:cNvSpPr>
          <p:nvPr>
            <p:ph type="ftr" sz="quarter" idx="11"/>
          </p:nvPr>
        </p:nvSpPr>
        <p:spPr/>
        <p:txBody>
          <a:bodyPr rtlCol="0"/>
          <a:lstStyle/>
          <a:p>
            <a:pPr rtl="0"/>
            <a:r>
              <a:rPr lang="en-GB" noProof="0"/>
              <a:t>BA603</a:t>
            </a:r>
            <a:endParaRPr lang="en-GB" noProof="0" dirty="0"/>
          </a:p>
        </p:txBody>
      </p:sp>
      <p:sp>
        <p:nvSpPr>
          <p:cNvPr id="5" name="Date Placeholder 4"/>
          <p:cNvSpPr>
            <a:spLocks noGrp="1"/>
          </p:cNvSpPr>
          <p:nvPr>
            <p:ph type="dt" sz="half" idx="10"/>
          </p:nvPr>
        </p:nvSpPr>
        <p:spPr/>
        <p:txBody>
          <a:bodyPr rtlCol="0"/>
          <a:lstStyle/>
          <a:p>
            <a:pPr rtl="0"/>
            <a:fld id="{B1857236-BCE3-467F-8E1E-2E84F7885EB5}" type="datetime1">
              <a:rPr lang="en-GB" noProof="0" smtClean="0"/>
              <a:t>07/08/2025</a:t>
            </a:fld>
            <a:endParaRPr lang="en-GB" noProof="0" dirty="0"/>
          </a:p>
        </p:txBody>
      </p:sp>
      <p:sp>
        <p:nvSpPr>
          <p:cNvPr id="7" name="Slide Number Placeholder 6"/>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rtlCol="0" anchor="ctr"/>
          <a:lstStyle>
            <a:lvl1pPr>
              <a:defRPr sz="4000" b="0" i="0" cap="none" baseline="0"/>
            </a:lvl1pPr>
          </a:lstStyle>
          <a:p>
            <a:pPr rtl="0"/>
            <a:r>
              <a:rPr lang="en-US" noProof="0"/>
              <a:t>Click to edit Master title style</a:t>
            </a:r>
            <a:endParaRPr lang="en-GB" noProof="0" dirty="0"/>
          </a:p>
        </p:txBody>
      </p:sp>
      <p:sp>
        <p:nvSpPr>
          <p:cNvPr id="3" name="Text Placeholder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rtlCol="0"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en-US" noProof="0"/>
              <a:t>Click to edit Master text styles</a:t>
            </a:r>
          </a:p>
        </p:txBody>
      </p:sp>
      <p:sp>
        <p:nvSpPr>
          <p:cNvPr id="5" name="Content Placeholder 4"/>
          <p:cNvSpPr>
            <a:spLocks noGrp="1"/>
          </p:cNvSpPr>
          <p:nvPr>
            <p:ph sz="quarter" idx="2"/>
          </p:nvPr>
        </p:nvSpPr>
        <p:spPr>
          <a:xfrm>
            <a:off x="508000" y="2708519"/>
            <a:ext cx="5388864" cy="3886200"/>
          </a:xfrm>
        </p:spPr>
        <p:txBody>
          <a:bodyPr rtlCol="0"/>
          <a:lstStyle>
            <a:lvl1pPr>
              <a:defRPr sz="20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rtl="0" eaLnBrk="1" latinLnBrk="0" hangingPunct="1"/>
            <a:r>
              <a:rPr lang="en-US" noProof="0"/>
              <a:t>Click to edit Master text styles</a:t>
            </a:r>
          </a:p>
          <a:p>
            <a:pPr lvl="1" rtl="0" eaLnBrk="1" latinLnBrk="0" hangingPunct="1"/>
            <a:r>
              <a:rPr lang="en-US" noProof="0"/>
              <a:t>Second level</a:t>
            </a:r>
          </a:p>
          <a:p>
            <a:pPr lvl="2" rtl="0" eaLnBrk="1" latinLnBrk="0" hangingPunct="1"/>
            <a:r>
              <a:rPr lang="en-US" noProof="0"/>
              <a:t>Third level</a:t>
            </a:r>
          </a:p>
          <a:p>
            <a:pPr lvl="3" rtl="0" eaLnBrk="1" latinLnBrk="0" hangingPunct="1"/>
            <a:r>
              <a:rPr lang="en-US" noProof="0"/>
              <a:t>Fourth level</a:t>
            </a:r>
          </a:p>
          <a:p>
            <a:pPr lvl="4" rtl="0" eaLnBrk="1" latinLnBrk="0" hangingPunct="1"/>
            <a:r>
              <a:rPr lang="en-US" noProof="0"/>
              <a:t>Fifth level</a:t>
            </a:r>
            <a:endParaRPr kumimoji="0" lang="en-GB" noProof="0" dirty="0"/>
          </a:p>
        </p:txBody>
      </p:sp>
      <p:sp>
        <p:nvSpPr>
          <p:cNvPr id="4" name="Text Placeholder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rtlCol="0"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en-US" noProof="0"/>
              <a:t>Click to edit Master text styles</a:t>
            </a:r>
          </a:p>
        </p:txBody>
      </p:sp>
      <p:sp>
        <p:nvSpPr>
          <p:cNvPr id="6" name="Content Placeholder 5"/>
          <p:cNvSpPr>
            <a:spLocks noGrp="1"/>
          </p:cNvSpPr>
          <p:nvPr>
            <p:ph sz="quarter" idx="4"/>
          </p:nvPr>
        </p:nvSpPr>
        <p:spPr>
          <a:xfrm>
            <a:off x="6291073" y="2708519"/>
            <a:ext cx="5389033" cy="3886200"/>
          </a:xfrm>
        </p:spPr>
        <p:txBody>
          <a:bodyPr rtlCol="0"/>
          <a:lstStyle>
            <a:lvl1pPr>
              <a:defRPr sz="20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rtl="0" eaLnBrk="1" latinLnBrk="0" hangingPunct="1"/>
            <a:r>
              <a:rPr lang="en-US" noProof="0"/>
              <a:t>Click to edit Master text styles</a:t>
            </a:r>
          </a:p>
          <a:p>
            <a:pPr lvl="1" rtl="0" eaLnBrk="1" latinLnBrk="0" hangingPunct="1"/>
            <a:r>
              <a:rPr lang="en-US" noProof="0"/>
              <a:t>Second level</a:t>
            </a:r>
          </a:p>
          <a:p>
            <a:pPr lvl="2" rtl="0" eaLnBrk="1" latinLnBrk="0" hangingPunct="1"/>
            <a:r>
              <a:rPr lang="en-US" noProof="0"/>
              <a:t>Third level</a:t>
            </a:r>
          </a:p>
          <a:p>
            <a:pPr lvl="3" rtl="0" eaLnBrk="1" latinLnBrk="0" hangingPunct="1"/>
            <a:r>
              <a:rPr lang="en-US" noProof="0"/>
              <a:t>Fourth level</a:t>
            </a:r>
          </a:p>
          <a:p>
            <a:pPr lvl="4" rtl="0" eaLnBrk="1" latinLnBrk="0" hangingPunct="1"/>
            <a:r>
              <a:rPr lang="en-US" noProof="0"/>
              <a:t>Fifth level</a:t>
            </a:r>
            <a:endParaRPr kumimoji="0" lang="en-GB" noProof="0" dirty="0"/>
          </a:p>
        </p:txBody>
      </p:sp>
      <p:sp>
        <p:nvSpPr>
          <p:cNvPr id="28" name="Footer Placeholder 27"/>
          <p:cNvSpPr>
            <a:spLocks noGrp="1"/>
          </p:cNvSpPr>
          <p:nvPr>
            <p:ph type="ftr" sz="quarter" idx="12"/>
          </p:nvPr>
        </p:nvSpPr>
        <p:spPr/>
        <p:txBody>
          <a:bodyPr rtlCol="0"/>
          <a:lstStyle/>
          <a:p>
            <a:pPr rtl="0"/>
            <a:r>
              <a:rPr lang="en-GB" noProof="0"/>
              <a:t>BA603</a:t>
            </a:r>
            <a:endParaRPr lang="en-GB" noProof="0" dirty="0"/>
          </a:p>
        </p:txBody>
      </p:sp>
      <p:sp>
        <p:nvSpPr>
          <p:cNvPr id="26" name="Date Placeholder 25"/>
          <p:cNvSpPr>
            <a:spLocks noGrp="1"/>
          </p:cNvSpPr>
          <p:nvPr>
            <p:ph type="dt" sz="half" idx="10"/>
          </p:nvPr>
        </p:nvSpPr>
        <p:spPr/>
        <p:txBody>
          <a:bodyPr rtlCol="0"/>
          <a:lstStyle/>
          <a:p>
            <a:pPr rtl="0"/>
            <a:fld id="{C23CE90E-6D96-45FE-9BA0-904E541F384E}" type="datetime1">
              <a:rPr lang="en-GB" noProof="0" smtClean="0"/>
              <a:t>07/08/2025</a:t>
            </a:fld>
            <a:endParaRPr lang="en-GB" noProof="0" dirty="0"/>
          </a:p>
        </p:txBody>
      </p:sp>
      <p:sp>
        <p:nvSpPr>
          <p:cNvPr id="27" name="Slide Number Placeholder 26"/>
          <p:cNvSpPr>
            <a:spLocks noGrp="1"/>
          </p:cNvSpPr>
          <p:nvPr>
            <p:ph type="sldNum" sz="quarter" idx="11"/>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841248"/>
            <a:ext cx="10972800" cy="1069848"/>
          </a:xfrm>
        </p:spPr>
        <p:txBody>
          <a:bodyPr rtlCol="0" anchor="ctr"/>
          <a:lstStyle>
            <a:lvl1pPr>
              <a:defRPr sz="4000">
                <a:solidFill>
                  <a:schemeClr val="tx2"/>
                </a:solidFill>
              </a:defRPr>
            </a:lvl1pPr>
          </a:lstStyle>
          <a:p>
            <a:pPr rtl="0"/>
            <a:r>
              <a:rPr lang="en-US" noProof="0"/>
              <a:t>Click to edit Master title style</a:t>
            </a:r>
            <a:endParaRPr lang="en-GB" noProof="0" dirty="0"/>
          </a:p>
        </p:txBody>
      </p:sp>
      <p:sp>
        <p:nvSpPr>
          <p:cNvPr id="4" name="Footer Placeholder 3"/>
          <p:cNvSpPr>
            <a:spLocks noGrp="1"/>
          </p:cNvSpPr>
          <p:nvPr>
            <p:ph type="ftr" sz="quarter" idx="11"/>
          </p:nvPr>
        </p:nvSpPr>
        <p:spPr>
          <a:xfrm>
            <a:off x="7010400" y="612648"/>
            <a:ext cx="1767840" cy="457200"/>
          </a:xfrm>
        </p:spPr>
        <p:txBody>
          <a:bodyPr rtlCol="0"/>
          <a:lstStyle/>
          <a:p>
            <a:pPr rtl="0"/>
            <a:r>
              <a:rPr lang="en-GB" noProof="0"/>
              <a:t>BA603</a:t>
            </a:r>
            <a:endParaRPr lang="en-GB" noProof="0" dirty="0"/>
          </a:p>
        </p:txBody>
      </p:sp>
      <p:sp>
        <p:nvSpPr>
          <p:cNvPr id="3" name="Date Placeholder 2"/>
          <p:cNvSpPr>
            <a:spLocks noGrp="1"/>
          </p:cNvSpPr>
          <p:nvPr>
            <p:ph type="dt" sz="half" idx="10"/>
          </p:nvPr>
        </p:nvSpPr>
        <p:spPr>
          <a:xfrm>
            <a:off x="8778240" y="612648"/>
            <a:ext cx="1276352" cy="457200"/>
          </a:xfrm>
        </p:spPr>
        <p:txBody>
          <a:bodyPr rtlCol="0"/>
          <a:lstStyle/>
          <a:p>
            <a:pPr rtl="0"/>
            <a:fld id="{FC35394F-C1B9-4D24-83F0-7F1AED801DF0}" type="datetime1">
              <a:rPr lang="en-GB" noProof="0" smtClean="0"/>
              <a:t>07/08/2025</a:t>
            </a:fld>
            <a:endParaRPr lang="en-GB" noProof="0" dirty="0"/>
          </a:p>
        </p:txBody>
      </p:sp>
      <p:sp>
        <p:nvSpPr>
          <p:cNvPr id="5" name="Slide Number Placeholder 4"/>
          <p:cNvSpPr>
            <a:spLocks noGrp="1"/>
          </p:cNvSpPr>
          <p:nvPr>
            <p:ph type="sldNum" sz="quarter" idx="12"/>
          </p:nvPr>
        </p:nvSpPr>
        <p:spPr>
          <a:xfrm>
            <a:off x="10899648" y="2272"/>
            <a:ext cx="1016000" cy="365760"/>
          </a:xfrm>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rtlCol="0"/>
          <a:lstStyle/>
          <a:p>
            <a:pPr rtl="0"/>
            <a:r>
              <a:rPr lang="en-GB" noProof="0"/>
              <a:t>BA603</a:t>
            </a:r>
            <a:endParaRPr lang="en-GB" noProof="0" dirty="0"/>
          </a:p>
        </p:txBody>
      </p:sp>
      <p:sp>
        <p:nvSpPr>
          <p:cNvPr id="2" name="Date Placeholder 1"/>
          <p:cNvSpPr>
            <a:spLocks noGrp="1"/>
          </p:cNvSpPr>
          <p:nvPr>
            <p:ph type="dt" sz="half" idx="10"/>
          </p:nvPr>
        </p:nvSpPr>
        <p:spPr/>
        <p:txBody>
          <a:bodyPr rtlCol="0"/>
          <a:lstStyle/>
          <a:p>
            <a:pPr rtl="0"/>
            <a:fld id="{2B0C8071-9FB2-4EA1-9585-3BC663ABCB0C}" type="datetime1">
              <a:rPr lang="en-GB" noProof="0" smtClean="0"/>
              <a:t>07/08/2025</a:t>
            </a:fld>
            <a:endParaRPr lang="en-GB" noProof="0" dirty="0"/>
          </a:p>
        </p:txBody>
      </p:sp>
      <p:sp>
        <p:nvSpPr>
          <p:cNvPr id="4" name="Slide Number Placeholder 3"/>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37995" y="1101970"/>
            <a:ext cx="4511040" cy="877824"/>
          </a:xfrm>
        </p:spPr>
        <p:txBody>
          <a:bodyPr rtlCol="0" anchor="b"/>
          <a:lstStyle>
            <a:lvl1pPr algn="l">
              <a:buNone/>
              <a:defRPr sz="1800" b="1"/>
            </a:lvl1pPr>
          </a:lstStyle>
          <a:p>
            <a:pPr rtl="0"/>
            <a:r>
              <a:rPr lang="en-GB" noProof="0" dirty="0"/>
              <a:t>Edit Master title style</a:t>
            </a:r>
          </a:p>
        </p:txBody>
      </p:sp>
      <p:sp>
        <p:nvSpPr>
          <p:cNvPr id="4" name="Content Placeholder 3"/>
          <p:cNvSpPr>
            <a:spLocks noGrp="1"/>
          </p:cNvSpPr>
          <p:nvPr>
            <p:ph sz="half" idx="1"/>
          </p:nvPr>
        </p:nvSpPr>
        <p:spPr>
          <a:xfrm>
            <a:off x="203200" y="776287"/>
            <a:ext cx="6803136" cy="5805083"/>
          </a:xfrm>
        </p:spPr>
        <p:txBody>
          <a:bodyPr rtlCol="0"/>
          <a:lstStyle>
            <a:lvl1pPr>
              <a:defRPr sz="3200"/>
            </a:lvl1pPr>
            <a:lvl2pPr>
              <a:defRPr sz="2800"/>
            </a:lvl2pPr>
            <a:lvl3pPr>
              <a:defRPr sz="2400"/>
            </a:lvl3pPr>
            <a:lvl4pPr>
              <a:defRPr sz="2000"/>
            </a:lvl4pPr>
            <a:lvl5pPr>
              <a:defRPr sz="2000"/>
            </a:lvl5pPr>
          </a:lstStyle>
          <a:p>
            <a:pPr lvl="0" rtl="0" eaLnBrk="1" latinLnBrk="0" hangingPunct="1"/>
            <a:r>
              <a:rPr lang="en-US" noProof="0"/>
              <a:t>Click to edit Master text styles</a:t>
            </a:r>
          </a:p>
          <a:p>
            <a:pPr lvl="1" rtl="0" eaLnBrk="1" latinLnBrk="0" hangingPunct="1"/>
            <a:r>
              <a:rPr lang="en-US" noProof="0"/>
              <a:t>Second level</a:t>
            </a:r>
          </a:p>
          <a:p>
            <a:pPr lvl="2" rtl="0" eaLnBrk="1" latinLnBrk="0" hangingPunct="1"/>
            <a:r>
              <a:rPr lang="en-US" noProof="0"/>
              <a:t>Third level</a:t>
            </a:r>
          </a:p>
          <a:p>
            <a:pPr lvl="3" rtl="0" eaLnBrk="1" latinLnBrk="0" hangingPunct="1"/>
            <a:r>
              <a:rPr lang="en-US" noProof="0"/>
              <a:t>Fourth level</a:t>
            </a:r>
          </a:p>
          <a:p>
            <a:pPr lvl="4" rtl="0" eaLnBrk="1" latinLnBrk="0" hangingPunct="1"/>
            <a:r>
              <a:rPr lang="en-US" noProof="0"/>
              <a:t>Fifth level</a:t>
            </a:r>
            <a:endParaRPr kumimoji="0" lang="en-GB" noProof="0" dirty="0"/>
          </a:p>
        </p:txBody>
      </p:sp>
      <p:sp>
        <p:nvSpPr>
          <p:cNvPr id="3" name="Text Placeholder 2"/>
          <p:cNvSpPr>
            <a:spLocks noGrp="1"/>
          </p:cNvSpPr>
          <p:nvPr>
            <p:ph type="body" idx="2"/>
          </p:nvPr>
        </p:nvSpPr>
        <p:spPr>
          <a:xfrm>
            <a:off x="7137995" y="2010727"/>
            <a:ext cx="4511040" cy="4580573"/>
          </a:xfrm>
        </p:spPr>
        <p:txBody>
          <a:bodyPr rtlCol="0"/>
          <a:lstStyle>
            <a:lvl1pPr marL="9144" indent="0">
              <a:buNone/>
              <a:defRPr sz="1400"/>
            </a:lvl1pPr>
            <a:lvl2pPr>
              <a:buNone/>
              <a:defRPr sz="1200"/>
            </a:lvl2pPr>
            <a:lvl3pPr>
              <a:buNone/>
              <a:defRPr sz="1000"/>
            </a:lvl3pPr>
            <a:lvl4pPr>
              <a:buNone/>
              <a:defRPr sz="900"/>
            </a:lvl4pPr>
            <a:lvl5pPr>
              <a:buNone/>
              <a:defRPr sz="900"/>
            </a:lvl5pPr>
          </a:lstStyle>
          <a:p>
            <a:pPr lvl="0" rtl="0" eaLnBrk="1" latinLnBrk="0" hangingPunct="1"/>
            <a:r>
              <a:rPr lang="en-US" noProof="0"/>
              <a:t>Click to edit Master text styles</a:t>
            </a:r>
          </a:p>
        </p:txBody>
      </p:sp>
      <p:sp>
        <p:nvSpPr>
          <p:cNvPr id="6" name="Footer Placeholder 5"/>
          <p:cNvSpPr>
            <a:spLocks noGrp="1"/>
          </p:cNvSpPr>
          <p:nvPr>
            <p:ph type="ftr" sz="quarter" idx="11"/>
          </p:nvPr>
        </p:nvSpPr>
        <p:spPr/>
        <p:txBody>
          <a:bodyPr rtlCol="0"/>
          <a:lstStyle/>
          <a:p>
            <a:pPr rtl="0"/>
            <a:r>
              <a:rPr lang="en-GB" noProof="0"/>
              <a:t>BA603</a:t>
            </a:r>
            <a:endParaRPr lang="en-GB" noProof="0" dirty="0"/>
          </a:p>
        </p:txBody>
      </p:sp>
      <p:sp>
        <p:nvSpPr>
          <p:cNvPr id="5" name="Date Placeholder 4"/>
          <p:cNvSpPr>
            <a:spLocks noGrp="1"/>
          </p:cNvSpPr>
          <p:nvPr>
            <p:ph type="dt" sz="half" idx="10"/>
          </p:nvPr>
        </p:nvSpPr>
        <p:spPr/>
        <p:txBody>
          <a:bodyPr rtlCol="0"/>
          <a:lstStyle/>
          <a:p>
            <a:pPr rtl="0"/>
            <a:fld id="{D048215E-DF31-4D52-804A-F3C13BFA1655}" type="datetime1">
              <a:rPr lang="en-GB" noProof="0" smtClean="0"/>
              <a:t>07/08/2025</a:t>
            </a:fld>
            <a:endParaRPr lang="en-GB" noProof="0" dirty="0"/>
          </a:p>
        </p:txBody>
      </p:sp>
      <p:sp>
        <p:nvSpPr>
          <p:cNvPr id="7" name="Slide Number Placeholder 6"/>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rtlCol="0" anchor="t"/>
          <a:lstStyle>
            <a:lvl1pPr algn="ctr">
              <a:buNone/>
              <a:defRPr sz="2000" b="1"/>
            </a:lvl1pPr>
          </a:lstStyle>
          <a:p>
            <a:pPr rtl="0"/>
            <a:r>
              <a:rPr lang="en-US" noProof="0"/>
              <a:t>Click to edit Master title style</a:t>
            </a:r>
            <a:endParaRPr lang="en-GB" noProof="0" dirty="0"/>
          </a:p>
        </p:txBody>
      </p:sp>
      <p:sp>
        <p:nvSpPr>
          <p:cNvPr id="3" name="Picture Placeholder 2" descr="An empty placeholder to add an image. Click on the placeholder and select the image that you wish to add"/>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rtlCol="0"/>
          <a:lstStyle>
            <a:lvl1pPr marL="0" indent="0">
              <a:buNone/>
              <a:defRPr sz="3200"/>
            </a:lvl1pPr>
          </a:lstStyle>
          <a:p>
            <a:pPr rtl="0"/>
            <a:r>
              <a:rPr lang="en-US" noProof="0"/>
              <a:t>Click icon to add picture</a:t>
            </a:r>
            <a:endParaRPr kumimoji="0" lang="en-GB" noProof="0" dirty="0"/>
          </a:p>
        </p:txBody>
      </p:sp>
      <p:sp>
        <p:nvSpPr>
          <p:cNvPr id="4" name="Text Placeholder 3"/>
          <p:cNvSpPr>
            <a:spLocks noGrp="1"/>
          </p:cNvSpPr>
          <p:nvPr>
            <p:ph type="body" sz="half" idx="2"/>
          </p:nvPr>
        </p:nvSpPr>
        <p:spPr>
          <a:xfrm>
            <a:off x="8117924" y="3274309"/>
            <a:ext cx="3454400" cy="2516489"/>
          </a:xfrm>
        </p:spPr>
        <p:txBody>
          <a:bodyPr lIns="0" tIns="0" rIns="45720" rtlCol="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rtl="0" eaLnBrk="1" latinLnBrk="0" hangingPunct="1"/>
            <a:r>
              <a:rPr lang="en-US" noProof="0"/>
              <a:t>Click to edit Master text styles</a:t>
            </a:r>
          </a:p>
        </p:txBody>
      </p:sp>
      <p:sp>
        <p:nvSpPr>
          <p:cNvPr id="6" name="Footer Placeholder 5"/>
          <p:cNvSpPr>
            <a:spLocks noGrp="1"/>
          </p:cNvSpPr>
          <p:nvPr>
            <p:ph type="ftr" sz="quarter" idx="11"/>
          </p:nvPr>
        </p:nvSpPr>
        <p:spPr/>
        <p:txBody>
          <a:bodyPr rtlCol="0"/>
          <a:lstStyle/>
          <a:p>
            <a:pPr rtl="0"/>
            <a:r>
              <a:rPr lang="en-GB" noProof="0"/>
              <a:t>BA603</a:t>
            </a:r>
            <a:endParaRPr lang="en-GB" noProof="0" dirty="0"/>
          </a:p>
        </p:txBody>
      </p:sp>
      <p:sp>
        <p:nvSpPr>
          <p:cNvPr id="5" name="Date Placeholder 4"/>
          <p:cNvSpPr>
            <a:spLocks noGrp="1"/>
          </p:cNvSpPr>
          <p:nvPr>
            <p:ph type="dt" sz="half" idx="10"/>
          </p:nvPr>
        </p:nvSpPr>
        <p:spPr/>
        <p:txBody>
          <a:bodyPr rtlCol="0"/>
          <a:lstStyle/>
          <a:p>
            <a:pPr rtl="0"/>
            <a:fld id="{36FEAF20-81DB-465C-BDC8-9A669BDB3769}" type="datetime1">
              <a:rPr lang="en-GB" noProof="0" smtClean="0"/>
              <a:t>07/08/2025</a:t>
            </a:fld>
            <a:endParaRPr lang="en-GB" noProof="0" dirty="0"/>
          </a:p>
        </p:txBody>
      </p:sp>
      <p:sp>
        <p:nvSpPr>
          <p:cNvPr id="7" name="Slide Number Placeholder 6"/>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22" name="Title Placeholder 21"/>
          <p:cNvSpPr>
            <a:spLocks noGrp="1"/>
          </p:cNvSpPr>
          <p:nvPr>
            <p:ph type="title"/>
          </p:nvPr>
        </p:nvSpPr>
        <p:spPr>
          <a:xfrm>
            <a:off x="609600" y="705492"/>
            <a:ext cx="10972800" cy="1066800"/>
          </a:xfrm>
          <a:prstGeom prst="rect">
            <a:avLst/>
          </a:prstGeom>
        </p:spPr>
        <p:txBody>
          <a:bodyPr vert="horz" rtlCol="0" anchor="ctr">
            <a:normAutofit/>
          </a:bodyPr>
          <a:lstStyle/>
          <a:p>
            <a:pPr rtl="0"/>
            <a:r>
              <a:rPr lang="en-US" noProof="0"/>
              <a:t>Click to edit Master title style</a:t>
            </a:r>
            <a:endParaRPr lang="en-GB" noProof="0" dirty="0"/>
          </a:p>
        </p:txBody>
      </p:sp>
      <p:sp>
        <p:nvSpPr>
          <p:cNvPr id="13" name="Text Placeholder 12"/>
          <p:cNvSpPr>
            <a:spLocks noGrp="1"/>
          </p:cNvSpPr>
          <p:nvPr>
            <p:ph type="body" idx="1"/>
          </p:nvPr>
        </p:nvSpPr>
        <p:spPr>
          <a:xfrm>
            <a:off x="609600" y="1865136"/>
            <a:ext cx="10972800" cy="4709400"/>
          </a:xfrm>
          <a:prstGeom prst="rect">
            <a:avLst/>
          </a:prstGeom>
        </p:spPr>
        <p:txBody>
          <a:bodyPr vert="horz" rtlCol="0">
            <a:normAutofit/>
          </a:bodyPr>
          <a:lstStyle/>
          <a:p>
            <a:pPr lvl="0" rtl="0"/>
            <a:r>
              <a:rPr lang="en-US" noProof="0" dirty="0"/>
              <a:t>Click to edit Master text styles</a:t>
            </a:r>
          </a:p>
          <a:p>
            <a:pPr lvl="1" rtl="0"/>
            <a:r>
              <a:rPr lang="en-US" noProof="0" dirty="0"/>
              <a:t>Second level</a:t>
            </a:r>
          </a:p>
          <a:p>
            <a:pPr lvl="2" rtl="0"/>
            <a:r>
              <a:rPr lang="en-US" noProof="0" dirty="0"/>
              <a:t>Third level</a:t>
            </a:r>
          </a:p>
          <a:p>
            <a:pPr lvl="3" rtl="0"/>
            <a:r>
              <a:rPr lang="en-US" noProof="0" dirty="0"/>
              <a:t>Fourth level</a:t>
            </a:r>
          </a:p>
          <a:p>
            <a:pPr lvl="4" rtl="0"/>
            <a:r>
              <a:rPr lang="en-US" noProof="0" dirty="0"/>
              <a:t>Fifth level</a:t>
            </a:r>
            <a:endParaRPr lang="en-GB" noProof="0" dirty="0"/>
          </a:p>
        </p:txBody>
      </p:sp>
      <p:sp>
        <p:nvSpPr>
          <p:cNvPr id="3" name="Footer Placeholder 2"/>
          <p:cNvSpPr>
            <a:spLocks noGrp="1"/>
          </p:cNvSpPr>
          <p:nvPr>
            <p:ph type="ftr" sz="quarter" idx="3"/>
          </p:nvPr>
        </p:nvSpPr>
        <p:spPr>
          <a:xfrm>
            <a:off x="7010400" y="612648"/>
            <a:ext cx="1767840" cy="457200"/>
          </a:xfrm>
          <a:prstGeom prst="rect">
            <a:avLst/>
          </a:prstGeom>
        </p:spPr>
        <p:txBody>
          <a:bodyPr vert="horz" rtlCol="0"/>
          <a:lstStyle>
            <a:lvl1pPr algn="r" eaLnBrk="1" latinLnBrk="0" hangingPunct="1">
              <a:defRPr kumimoji="0" sz="1100">
                <a:solidFill>
                  <a:schemeClr val="accent2">
                    <a:lumMod val="75000"/>
                  </a:schemeClr>
                </a:solidFill>
              </a:defRPr>
            </a:lvl1pPr>
          </a:lstStyle>
          <a:p>
            <a:pPr rtl="0"/>
            <a:r>
              <a:rPr lang="en-GB" noProof="0"/>
              <a:t>BA603</a:t>
            </a:r>
            <a:endParaRPr lang="en-GB" noProof="0" dirty="0"/>
          </a:p>
        </p:txBody>
      </p:sp>
      <p:sp>
        <p:nvSpPr>
          <p:cNvPr id="14" name="Date Placeholder 13"/>
          <p:cNvSpPr>
            <a:spLocks noGrp="1"/>
          </p:cNvSpPr>
          <p:nvPr>
            <p:ph type="dt" sz="half" idx="2"/>
          </p:nvPr>
        </p:nvSpPr>
        <p:spPr>
          <a:xfrm>
            <a:off x="8782048" y="612648"/>
            <a:ext cx="1276352" cy="457200"/>
          </a:xfrm>
          <a:prstGeom prst="rect">
            <a:avLst/>
          </a:prstGeom>
        </p:spPr>
        <p:txBody>
          <a:bodyPr vert="horz" rtlCol="0"/>
          <a:lstStyle>
            <a:lvl1pPr algn="l" eaLnBrk="1" latinLnBrk="0" hangingPunct="1">
              <a:defRPr kumimoji="0" sz="1100">
                <a:solidFill>
                  <a:schemeClr val="accent2">
                    <a:lumMod val="75000"/>
                  </a:schemeClr>
                </a:solidFill>
              </a:defRPr>
            </a:lvl1pPr>
          </a:lstStyle>
          <a:p>
            <a:pPr rtl="0"/>
            <a:fld id="{27F93310-052A-4894-8214-5E407BE46AB1}" type="datetime1">
              <a:rPr lang="en-GB" noProof="0" smtClean="0"/>
              <a:t>07/08/2025</a:t>
            </a:fld>
            <a:endParaRPr lang="en-GB" noProof="0" dirty="0"/>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rtlCol="0" anchor="b"/>
          <a:lstStyle>
            <a:lvl1pPr algn="r" eaLnBrk="1" latinLnBrk="0" hangingPunct="1">
              <a:defRPr kumimoji="0" sz="1800">
                <a:solidFill>
                  <a:srgbClr val="FFFFFF"/>
                </a:solidFill>
              </a:defRPr>
            </a:lvl1p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E21202-EF8C-190F-E288-E01711FFC04D}"/>
              </a:ext>
            </a:extLst>
          </p:cNvPr>
          <p:cNvSpPr>
            <a:spLocks noGrp="1"/>
          </p:cNvSpPr>
          <p:nvPr>
            <p:ph type="ctrTitle"/>
          </p:nvPr>
        </p:nvSpPr>
        <p:spPr/>
        <p:txBody>
          <a:bodyPr/>
          <a:lstStyle/>
          <a:p>
            <a:r>
              <a:rPr lang="en-GB" dirty="0"/>
              <a:t>Moving Average and Forecasting</a:t>
            </a:r>
          </a:p>
        </p:txBody>
      </p:sp>
      <p:sp>
        <p:nvSpPr>
          <p:cNvPr id="6" name="Subtitle 5">
            <a:extLst>
              <a:ext uri="{FF2B5EF4-FFF2-40B4-BE49-F238E27FC236}">
                <a16:creationId xmlns:a16="http://schemas.microsoft.com/office/drawing/2014/main" id="{AC97D20E-C3EF-0DF0-5DA3-B23DF7F32C1A}"/>
              </a:ext>
            </a:extLst>
          </p:cNvPr>
          <p:cNvSpPr>
            <a:spLocks noGrp="1"/>
          </p:cNvSpPr>
          <p:nvPr>
            <p:ph type="subTitle" idx="1"/>
          </p:nvPr>
        </p:nvSpPr>
        <p:spPr/>
        <p:txBody>
          <a:bodyPr/>
          <a:lstStyle/>
          <a:p>
            <a:r>
              <a:rPr lang="en-GB" dirty="0"/>
              <a:t>Assist. Prof. </a:t>
            </a:r>
            <a:r>
              <a:rPr lang="en-GB" dirty="0" err="1"/>
              <a:t>Dr.Winai</a:t>
            </a:r>
            <a:r>
              <a:rPr lang="en-GB" dirty="0"/>
              <a:t> Nadee</a:t>
            </a:r>
          </a:p>
          <a:p>
            <a:endParaRPr lang="en-GB" dirty="0"/>
          </a:p>
        </p:txBody>
      </p:sp>
      <p:sp>
        <p:nvSpPr>
          <p:cNvPr id="4" name="Slide Number Placeholder 3">
            <a:extLst>
              <a:ext uri="{FF2B5EF4-FFF2-40B4-BE49-F238E27FC236}">
                <a16:creationId xmlns:a16="http://schemas.microsoft.com/office/drawing/2014/main" id="{F4A8C751-D751-3E8E-F953-633971328843}"/>
              </a:ext>
            </a:extLst>
          </p:cNvPr>
          <p:cNvSpPr>
            <a:spLocks noGrp="1"/>
          </p:cNvSpPr>
          <p:nvPr>
            <p:ph type="sldNum" sz="quarter" idx="12"/>
          </p:nvPr>
        </p:nvSpPr>
        <p:spPr/>
        <p:txBody>
          <a:bodyPr/>
          <a:lstStyle/>
          <a:p>
            <a:pPr rtl="0"/>
            <a:fld id="{401CF334-2D5C-4859-84A6-CA7E6E43FAEB}" type="slidenum">
              <a:rPr lang="en-GB" noProof="0" smtClean="0"/>
              <a:t>1</a:t>
            </a:fld>
            <a:endParaRPr lang="en-GB" noProof="0" dirty="0"/>
          </a:p>
        </p:txBody>
      </p:sp>
    </p:spTree>
    <p:extLst>
      <p:ext uri="{BB962C8B-B14F-4D97-AF65-F5344CB8AC3E}">
        <p14:creationId xmlns:p14="http://schemas.microsoft.com/office/powerpoint/2010/main" val="410545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5AF61-C8C8-2FF3-D711-D7706115F86A}"/>
              </a:ext>
            </a:extLst>
          </p:cNvPr>
          <p:cNvSpPr>
            <a:spLocks noGrp="1"/>
          </p:cNvSpPr>
          <p:nvPr>
            <p:ph type="title"/>
          </p:nvPr>
        </p:nvSpPr>
        <p:spPr/>
        <p:txBody>
          <a:bodyPr/>
          <a:lstStyle/>
          <a:p>
            <a:r>
              <a:rPr lang="th-TH" dirty="0"/>
              <a:t>ตัวอย่างข้อมูลรายเดือนราคา </a:t>
            </a:r>
            <a:r>
              <a:rPr lang="en-US" dirty="0"/>
              <a:t>PH</a:t>
            </a:r>
            <a:endParaRPr lang="en-GB" dirty="0"/>
          </a:p>
        </p:txBody>
      </p:sp>
      <p:sp>
        <p:nvSpPr>
          <p:cNvPr id="4" name="Slide Number Placeholder 3">
            <a:extLst>
              <a:ext uri="{FF2B5EF4-FFF2-40B4-BE49-F238E27FC236}">
                <a16:creationId xmlns:a16="http://schemas.microsoft.com/office/drawing/2014/main" id="{1C870ED2-39A0-58B6-9FFC-4E5064B5DE61}"/>
              </a:ext>
            </a:extLst>
          </p:cNvPr>
          <p:cNvSpPr>
            <a:spLocks noGrp="1"/>
          </p:cNvSpPr>
          <p:nvPr>
            <p:ph type="sldNum" sz="quarter" idx="12"/>
          </p:nvPr>
        </p:nvSpPr>
        <p:spPr/>
        <p:txBody>
          <a:bodyPr/>
          <a:lstStyle/>
          <a:p>
            <a:pPr rtl="0"/>
            <a:fld id="{401CF334-2D5C-4859-84A6-CA7E6E43FAEB}" type="slidenum">
              <a:rPr lang="en-GB" noProof="0" smtClean="0"/>
              <a:t>10</a:t>
            </a:fld>
            <a:endParaRPr lang="en-GB" noProof="0" dirty="0"/>
          </a:p>
        </p:txBody>
      </p:sp>
      <p:graphicFrame>
        <p:nvGraphicFramePr>
          <p:cNvPr id="5" name="Content Placeholder 4">
            <a:extLst>
              <a:ext uri="{FF2B5EF4-FFF2-40B4-BE49-F238E27FC236}">
                <a16:creationId xmlns:a16="http://schemas.microsoft.com/office/drawing/2014/main" id="{F2945A68-83F9-55DC-CFA9-9B136BCCFEFC}"/>
              </a:ext>
            </a:extLst>
          </p:cNvPr>
          <p:cNvGraphicFramePr>
            <a:graphicFrameLocks noGrp="1"/>
          </p:cNvGraphicFramePr>
          <p:nvPr>
            <p:ph idx="1"/>
            <p:extLst>
              <p:ext uri="{D42A27DB-BD31-4B8C-83A1-F6EECF244321}">
                <p14:modId xmlns:p14="http://schemas.microsoft.com/office/powerpoint/2010/main" val="3766661417"/>
              </p:ext>
            </p:extLst>
          </p:nvPr>
        </p:nvGraphicFramePr>
        <p:xfrm>
          <a:off x="4404220" y="1887537"/>
          <a:ext cx="7178180" cy="4420983"/>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a:extLst>
              <a:ext uri="{FF2B5EF4-FFF2-40B4-BE49-F238E27FC236}">
                <a16:creationId xmlns:a16="http://schemas.microsoft.com/office/drawing/2014/main" id="{E800E0AE-CFE9-70B3-E548-44A19A194952}"/>
              </a:ext>
            </a:extLst>
          </p:cNvPr>
          <p:cNvPicPr>
            <a:picLocks noChangeAspect="1"/>
          </p:cNvPicPr>
          <p:nvPr/>
        </p:nvPicPr>
        <p:blipFill>
          <a:blip r:embed="rId3"/>
          <a:stretch>
            <a:fillRect/>
          </a:stretch>
        </p:blipFill>
        <p:spPr>
          <a:xfrm>
            <a:off x="527023" y="1842128"/>
            <a:ext cx="3352972" cy="4851649"/>
          </a:xfrm>
          <a:prstGeom prst="rect">
            <a:avLst/>
          </a:prstGeom>
        </p:spPr>
      </p:pic>
    </p:spTree>
    <p:extLst>
      <p:ext uri="{BB962C8B-B14F-4D97-AF65-F5344CB8AC3E}">
        <p14:creationId xmlns:p14="http://schemas.microsoft.com/office/powerpoint/2010/main" val="233062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E8702-E4A9-9852-8A3A-D28B76DE75A4}"/>
              </a:ext>
            </a:extLst>
          </p:cNvPr>
          <p:cNvSpPr>
            <a:spLocks noGrp="1"/>
          </p:cNvSpPr>
          <p:nvPr>
            <p:ph type="title"/>
          </p:nvPr>
        </p:nvSpPr>
        <p:spPr/>
        <p:txBody>
          <a:bodyPr/>
          <a:lstStyle/>
          <a:p>
            <a:r>
              <a:rPr lang="th-TH" dirty="0"/>
              <a:t>แนวคิดของค่าเฉลี่ยเคลื่อนที่ </a:t>
            </a:r>
            <a:r>
              <a:rPr lang="en-US" dirty="0"/>
              <a:t>(</a:t>
            </a:r>
            <a:r>
              <a:rPr lang="en-GB" dirty="0"/>
              <a:t>Moving Average</a:t>
            </a:r>
            <a:r>
              <a:rPr lang="th-TH" dirty="0"/>
              <a:t>)</a:t>
            </a:r>
            <a:endParaRPr lang="en-GB" dirty="0"/>
          </a:p>
        </p:txBody>
      </p:sp>
      <p:sp>
        <p:nvSpPr>
          <p:cNvPr id="3" name="Content Placeholder 2">
            <a:extLst>
              <a:ext uri="{FF2B5EF4-FFF2-40B4-BE49-F238E27FC236}">
                <a16:creationId xmlns:a16="http://schemas.microsoft.com/office/drawing/2014/main" id="{354DF462-6EA6-C22F-F413-2446315E388B}"/>
              </a:ext>
            </a:extLst>
          </p:cNvPr>
          <p:cNvSpPr>
            <a:spLocks noGrp="1"/>
          </p:cNvSpPr>
          <p:nvPr>
            <p:ph idx="1"/>
          </p:nvPr>
        </p:nvSpPr>
        <p:spPr/>
        <p:txBody>
          <a:bodyPr>
            <a:normAutofit/>
          </a:bodyPr>
          <a:lstStyle/>
          <a:p>
            <a:pPr>
              <a:lnSpc>
                <a:spcPct val="150000"/>
              </a:lnSpc>
            </a:pPr>
            <a:r>
              <a:rPr lang="th-TH" dirty="0"/>
              <a:t>ทำไมต้องใช้ </a:t>
            </a:r>
            <a:r>
              <a:rPr lang="en-GB" dirty="0"/>
              <a:t>Moving Average? </a:t>
            </a:r>
          </a:p>
          <a:p>
            <a:pPr lvl="1">
              <a:lnSpc>
                <a:spcPct val="150000"/>
              </a:lnSpc>
            </a:pPr>
            <a:r>
              <a:rPr lang="th-TH" dirty="0"/>
              <a:t>เพื่อลดความผันผวน</a:t>
            </a:r>
            <a:r>
              <a:rPr lang="en-US" dirty="0"/>
              <a:t> </a:t>
            </a:r>
            <a:r>
              <a:rPr lang="th-TH" dirty="0"/>
              <a:t>และช่วยให้เห็นแนวโน้มชัดขึ้น</a:t>
            </a:r>
          </a:p>
          <a:p>
            <a:pPr lvl="1">
              <a:lnSpc>
                <a:spcPct val="150000"/>
              </a:lnSpc>
            </a:pPr>
            <a:r>
              <a:rPr lang="th-TH" dirty="0"/>
              <a:t>เพื่อ </a:t>
            </a:r>
            <a:r>
              <a:rPr lang="en-GB" dirty="0"/>
              <a:t>smoothing </a:t>
            </a:r>
            <a:r>
              <a:rPr lang="th-TH" dirty="0"/>
              <a:t>ข้อมูล สามารถระบุแนวโน้มเบื้องต้นได้</a:t>
            </a:r>
          </a:p>
          <a:p>
            <a:pPr lvl="1">
              <a:lnSpc>
                <a:spcPct val="150000"/>
              </a:lnSpc>
            </a:pPr>
            <a:r>
              <a:rPr lang="th-TH" dirty="0"/>
              <a:t>เป็นพื้นฐานสำหรับการพยากรณ์ที่ซับซ้อนขึ้น</a:t>
            </a:r>
          </a:p>
        </p:txBody>
      </p:sp>
      <p:sp>
        <p:nvSpPr>
          <p:cNvPr id="4" name="Slide Number Placeholder 3">
            <a:extLst>
              <a:ext uri="{FF2B5EF4-FFF2-40B4-BE49-F238E27FC236}">
                <a16:creationId xmlns:a16="http://schemas.microsoft.com/office/drawing/2014/main" id="{A4475DE7-4447-845D-25B2-AC3A9FA19E64}"/>
              </a:ext>
            </a:extLst>
          </p:cNvPr>
          <p:cNvSpPr>
            <a:spLocks noGrp="1"/>
          </p:cNvSpPr>
          <p:nvPr>
            <p:ph type="sldNum" sz="quarter" idx="12"/>
          </p:nvPr>
        </p:nvSpPr>
        <p:spPr/>
        <p:txBody>
          <a:bodyPr/>
          <a:lstStyle/>
          <a:p>
            <a:pPr rtl="0"/>
            <a:fld id="{401CF334-2D5C-4859-84A6-CA7E6E43FAEB}" type="slidenum">
              <a:rPr lang="en-GB" noProof="0" smtClean="0"/>
              <a:t>11</a:t>
            </a:fld>
            <a:endParaRPr lang="en-GB" noProof="0" dirty="0"/>
          </a:p>
        </p:txBody>
      </p:sp>
    </p:spTree>
    <p:extLst>
      <p:ext uri="{BB962C8B-B14F-4D97-AF65-F5344CB8AC3E}">
        <p14:creationId xmlns:p14="http://schemas.microsoft.com/office/powerpoint/2010/main" val="413100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67E42-AED7-269C-D9EC-BC8B9C4F76AF}"/>
              </a:ext>
            </a:extLst>
          </p:cNvPr>
          <p:cNvSpPr>
            <a:spLocks noGrp="1"/>
          </p:cNvSpPr>
          <p:nvPr>
            <p:ph type="title"/>
          </p:nvPr>
        </p:nvSpPr>
        <p:spPr/>
        <p:txBody>
          <a:bodyPr/>
          <a:lstStyle/>
          <a:p>
            <a:r>
              <a:rPr lang="th-TH" dirty="0"/>
              <a:t>ข้อดีและข้อจำกัดของ </a:t>
            </a:r>
            <a:r>
              <a:rPr lang="en-GB" dirty="0"/>
              <a:t>Moving Average</a:t>
            </a:r>
          </a:p>
        </p:txBody>
      </p:sp>
      <p:sp>
        <p:nvSpPr>
          <p:cNvPr id="5" name="Text Placeholder 4">
            <a:extLst>
              <a:ext uri="{FF2B5EF4-FFF2-40B4-BE49-F238E27FC236}">
                <a16:creationId xmlns:a16="http://schemas.microsoft.com/office/drawing/2014/main" id="{DF4274EE-2E58-82E8-AC7F-5B7F4723E6FA}"/>
              </a:ext>
            </a:extLst>
          </p:cNvPr>
          <p:cNvSpPr>
            <a:spLocks noGrp="1"/>
          </p:cNvSpPr>
          <p:nvPr>
            <p:ph type="body" idx="1"/>
          </p:nvPr>
        </p:nvSpPr>
        <p:spPr/>
        <p:txBody>
          <a:bodyPr/>
          <a:lstStyle/>
          <a:p>
            <a:r>
              <a:rPr lang="th-TH" dirty="0"/>
              <a:t>ข้อดี: </a:t>
            </a:r>
          </a:p>
        </p:txBody>
      </p:sp>
      <p:sp>
        <p:nvSpPr>
          <p:cNvPr id="3" name="Content Placeholder 2">
            <a:extLst>
              <a:ext uri="{FF2B5EF4-FFF2-40B4-BE49-F238E27FC236}">
                <a16:creationId xmlns:a16="http://schemas.microsoft.com/office/drawing/2014/main" id="{93F267D5-94D7-66BA-D07E-15F557D68494}"/>
              </a:ext>
            </a:extLst>
          </p:cNvPr>
          <p:cNvSpPr>
            <a:spLocks noGrp="1"/>
          </p:cNvSpPr>
          <p:nvPr>
            <p:ph sz="quarter" idx="2"/>
          </p:nvPr>
        </p:nvSpPr>
        <p:spPr/>
        <p:txBody>
          <a:bodyPr/>
          <a:lstStyle/>
          <a:p>
            <a:r>
              <a:rPr lang="th-TH" dirty="0"/>
              <a:t>เข้าใจง่าย</a:t>
            </a:r>
          </a:p>
          <a:p>
            <a:r>
              <a:rPr lang="th-TH" dirty="0"/>
              <a:t>คำนวณง่าย</a:t>
            </a:r>
          </a:p>
          <a:p>
            <a:r>
              <a:rPr lang="th-TH" dirty="0"/>
              <a:t>ช่วยลดความผันผวน</a:t>
            </a:r>
          </a:p>
          <a:p>
            <a:pPr lvl="1"/>
            <a:endParaRPr lang="en-GB" dirty="0"/>
          </a:p>
        </p:txBody>
      </p:sp>
      <p:sp>
        <p:nvSpPr>
          <p:cNvPr id="6" name="Text Placeholder 5">
            <a:extLst>
              <a:ext uri="{FF2B5EF4-FFF2-40B4-BE49-F238E27FC236}">
                <a16:creationId xmlns:a16="http://schemas.microsoft.com/office/drawing/2014/main" id="{04A831AE-8610-938C-5466-11FF99095E2D}"/>
              </a:ext>
            </a:extLst>
          </p:cNvPr>
          <p:cNvSpPr>
            <a:spLocks noGrp="1"/>
          </p:cNvSpPr>
          <p:nvPr>
            <p:ph type="body" sz="half" idx="3"/>
          </p:nvPr>
        </p:nvSpPr>
        <p:spPr/>
        <p:txBody>
          <a:bodyPr/>
          <a:lstStyle/>
          <a:p>
            <a:r>
              <a:rPr lang="th-TH" dirty="0"/>
              <a:t>ข้อจำกัด: </a:t>
            </a:r>
            <a:endParaRPr lang="en-GB" dirty="0"/>
          </a:p>
        </p:txBody>
      </p:sp>
      <p:sp>
        <p:nvSpPr>
          <p:cNvPr id="7" name="Content Placeholder 6">
            <a:extLst>
              <a:ext uri="{FF2B5EF4-FFF2-40B4-BE49-F238E27FC236}">
                <a16:creationId xmlns:a16="http://schemas.microsoft.com/office/drawing/2014/main" id="{948FA133-2EA4-96AC-1B33-6A3249052D41}"/>
              </a:ext>
            </a:extLst>
          </p:cNvPr>
          <p:cNvSpPr>
            <a:spLocks noGrp="1"/>
          </p:cNvSpPr>
          <p:nvPr>
            <p:ph sz="quarter" idx="4"/>
          </p:nvPr>
        </p:nvSpPr>
        <p:spPr/>
        <p:txBody>
          <a:bodyPr/>
          <a:lstStyle/>
          <a:p>
            <a:r>
              <a:rPr lang="th-TH" dirty="0"/>
              <a:t>ไม่สามารถพยากรณ์ข้อมูลที่มีแนวโน้มหรือฤดูกาลที่ชัดเจนได้ดีนัก</a:t>
            </a:r>
          </a:p>
          <a:p>
            <a:r>
              <a:rPr lang="th-TH" dirty="0"/>
              <a:t>มีค่า </a:t>
            </a:r>
            <a:r>
              <a:rPr lang="en-GB" dirty="0"/>
              <a:t>Missing </a:t>
            </a:r>
            <a:r>
              <a:rPr lang="th-TH" dirty="0"/>
              <a:t>ในช่วงเริ่มต้น/สุดท้ายของข้อมูล</a:t>
            </a:r>
          </a:p>
          <a:p>
            <a:r>
              <a:rPr lang="th-TH" dirty="0"/>
              <a:t> เป็นตัววัดที่ล่าช้า</a:t>
            </a:r>
            <a:endParaRPr lang="en-GB" dirty="0"/>
          </a:p>
        </p:txBody>
      </p:sp>
      <p:sp>
        <p:nvSpPr>
          <p:cNvPr id="4" name="Slide Number Placeholder 3">
            <a:extLst>
              <a:ext uri="{FF2B5EF4-FFF2-40B4-BE49-F238E27FC236}">
                <a16:creationId xmlns:a16="http://schemas.microsoft.com/office/drawing/2014/main" id="{DB6FCAC9-9F80-B13B-B43F-1C9A96CCAC7A}"/>
              </a:ext>
            </a:extLst>
          </p:cNvPr>
          <p:cNvSpPr>
            <a:spLocks noGrp="1"/>
          </p:cNvSpPr>
          <p:nvPr>
            <p:ph type="sldNum" sz="quarter" idx="11"/>
          </p:nvPr>
        </p:nvSpPr>
        <p:spPr/>
        <p:txBody>
          <a:bodyPr/>
          <a:lstStyle/>
          <a:p>
            <a:pPr rtl="0"/>
            <a:fld id="{401CF334-2D5C-4859-84A6-CA7E6E43FAEB}" type="slidenum">
              <a:rPr lang="en-GB" noProof="0" smtClean="0"/>
              <a:t>12</a:t>
            </a:fld>
            <a:endParaRPr lang="en-GB" noProof="0" dirty="0"/>
          </a:p>
        </p:txBody>
      </p:sp>
    </p:spTree>
    <p:extLst>
      <p:ext uri="{BB962C8B-B14F-4D97-AF65-F5344CB8AC3E}">
        <p14:creationId xmlns:p14="http://schemas.microsoft.com/office/powerpoint/2010/main" val="279640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9B6A-252B-3F87-2EC4-0CE9A700C115}"/>
              </a:ext>
            </a:extLst>
          </p:cNvPr>
          <p:cNvSpPr>
            <a:spLocks noGrp="1"/>
          </p:cNvSpPr>
          <p:nvPr>
            <p:ph type="title"/>
          </p:nvPr>
        </p:nvSpPr>
        <p:spPr/>
        <p:txBody>
          <a:bodyPr/>
          <a:lstStyle/>
          <a:p>
            <a:r>
              <a:rPr lang="th-TH" dirty="0"/>
              <a:t>หลักการคำนวณ </a:t>
            </a:r>
            <a:r>
              <a:rPr lang="en-US" dirty="0"/>
              <a:t>Simple moving average</a:t>
            </a:r>
            <a:endParaRPr lang="en-GB" dirty="0"/>
          </a:p>
        </p:txBody>
      </p:sp>
      <p:sp>
        <p:nvSpPr>
          <p:cNvPr id="4" name="Slide Number Placeholder 3">
            <a:extLst>
              <a:ext uri="{FF2B5EF4-FFF2-40B4-BE49-F238E27FC236}">
                <a16:creationId xmlns:a16="http://schemas.microsoft.com/office/drawing/2014/main" id="{FFF1562C-9F18-5528-FD55-1AE7C7DB79C9}"/>
              </a:ext>
            </a:extLst>
          </p:cNvPr>
          <p:cNvSpPr>
            <a:spLocks noGrp="1"/>
          </p:cNvSpPr>
          <p:nvPr>
            <p:ph type="sldNum" sz="quarter" idx="12"/>
          </p:nvPr>
        </p:nvSpPr>
        <p:spPr/>
        <p:txBody>
          <a:bodyPr/>
          <a:lstStyle/>
          <a:p>
            <a:pPr rtl="0"/>
            <a:fld id="{401CF334-2D5C-4859-84A6-CA7E6E43FAEB}" type="slidenum">
              <a:rPr lang="en-GB" noProof="0" smtClean="0"/>
              <a:t>13</a:t>
            </a:fld>
            <a:endParaRPr lang="en-GB" noProof="0" dirty="0"/>
          </a:p>
        </p:txBody>
      </p:sp>
      <p:grpSp>
        <p:nvGrpSpPr>
          <p:cNvPr id="22" name="Group 21">
            <a:extLst>
              <a:ext uri="{FF2B5EF4-FFF2-40B4-BE49-F238E27FC236}">
                <a16:creationId xmlns:a16="http://schemas.microsoft.com/office/drawing/2014/main" id="{33C15D31-199D-BAD2-350D-7124BFF424B7}"/>
              </a:ext>
            </a:extLst>
          </p:cNvPr>
          <p:cNvGrpSpPr/>
          <p:nvPr/>
        </p:nvGrpSpPr>
        <p:grpSpPr>
          <a:xfrm>
            <a:off x="169700" y="1780664"/>
            <a:ext cx="11852600" cy="4784058"/>
            <a:chOff x="130161" y="1495438"/>
            <a:chExt cx="11852600" cy="4784058"/>
          </a:xfrm>
        </p:grpSpPr>
        <p:graphicFrame>
          <p:nvGraphicFramePr>
            <p:cNvPr id="6" name="Object 5">
              <a:extLst>
                <a:ext uri="{FF2B5EF4-FFF2-40B4-BE49-F238E27FC236}">
                  <a16:creationId xmlns:a16="http://schemas.microsoft.com/office/drawing/2014/main" id="{5CD7A7D0-36C6-61D0-9539-946AC83825FF}"/>
                </a:ext>
              </a:extLst>
            </p:cNvPr>
            <p:cNvGraphicFramePr>
              <a:graphicFrameLocks noChangeAspect="1"/>
            </p:cNvGraphicFramePr>
            <p:nvPr>
              <p:extLst>
                <p:ext uri="{D42A27DB-BD31-4B8C-83A1-F6EECF244321}">
                  <p14:modId xmlns:p14="http://schemas.microsoft.com/office/powerpoint/2010/main" val="203019310"/>
                </p:ext>
              </p:extLst>
            </p:nvPr>
          </p:nvGraphicFramePr>
          <p:xfrm>
            <a:off x="130161" y="1495438"/>
            <a:ext cx="6140450" cy="3670300"/>
          </p:xfrm>
          <a:graphic>
            <a:graphicData uri="http://schemas.openxmlformats.org/presentationml/2006/ole">
              <mc:AlternateContent xmlns:mc="http://schemas.openxmlformats.org/markup-compatibility/2006">
                <mc:Choice xmlns:v="urn:schemas-microsoft-com:vml" Requires="v">
                  <p:oleObj name="Worksheet" r:id="rId2" imgW="6140430" imgH="3670430" progId="Excel.Sheet.12">
                    <p:embed/>
                  </p:oleObj>
                </mc:Choice>
                <mc:Fallback>
                  <p:oleObj name="Worksheet" r:id="rId2" imgW="6140430" imgH="3670430" progId="Excel.Sheet.12">
                    <p:embed/>
                    <p:pic>
                      <p:nvPicPr>
                        <p:cNvPr id="6" name="Object 5">
                          <a:extLst>
                            <a:ext uri="{FF2B5EF4-FFF2-40B4-BE49-F238E27FC236}">
                              <a16:creationId xmlns:a16="http://schemas.microsoft.com/office/drawing/2014/main" id="{5CD7A7D0-36C6-61D0-9539-946AC83825FF}"/>
                            </a:ext>
                          </a:extLst>
                        </p:cNvPr>
                        <p:cNvPicPr/>
                        <p:nvPr/>
                      </p:nvPicPr>
                      <p:blipFill>
                        <a:blip r:embed="rId3"/>
                        <a:stretch>
                          <a:fillRect/>
                        </a:stretch>
                      </p:blipFill>
                      <p:spPr>
                        <a:xfrm>
                          <a:off x="130161" y="1495438"/>
                          <a:ext cx="6140450" cy="3670300"/>
                        </a:xfrm>
                        <a:prstGeom prst="rect">
                          <a:avLst/>
                        </a:prstGeom>
                      </p:spPr>
                    </p:pic>
                  </p:oleObj>
                </mc:Fallback>
              </mc:AlternateContent>
            </a:graphicData>
          </a:graphic>
        </p:graphicFrame>
        <p:sp>
          <p:nvSpPr>
            <p:cNvPr id="9" name="Speech Bubble: Rectangle 8">
              <a:extLst>
                <a:ext uri="{FF2B5EF4-FFF2-40B4-BE49-F238E27FC236}">
                  <a16:creationId xmlns:a16="http://schemas.microsoft.com/office/drawing/2014/main" id="{6FBF0541-5240-96CC-CD3D-75D05842FD9A}"/>
                </a:ext>
              </a:extLst>
            </p:cNvPr>
            <p:cNvSpPr/>
            <p:nvPr/>
          </p:nvSpPr>
          <p:spPr>
            <a:xfrm>
              <a:off x="6518246" y="1952217"/>
              <a:ext cx="5180771" cy="1173427"/>
            </a:xfrm>
            <a:prstGeom prst="wedgeRectCallout">
              <a:avLst>
                <a:gd name="adj1" fmla="val -86690"/>
                <a:gd name="adj2" fmla="val 82093"/>
              </a:avLst>
            </a:prstGeom>
            <a:solidFill>
              <a:srgbClr val="FF0000">
                <a:alpha val="20000"/>
              </a:srgbClr>
            </a:solidFill>
            <a:ln w="28575">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r>
                <a:rPr lang="th-TH" sz="1600" dirty="0"/>
                <a:t>ราคา </a:t>
              </a:r>
              <a:r>
                <a:rPr lang="en-US" sz="1600" dirty="0"/>
                <a:t>SMA (3) </a:t>
              </a:r>
              <a:r>
                <a:rPr lang="th-TH" sz="1600" dirty="0"/>
                <a:t>สำหรับเดือนเมษายน คำนวณจาก ค่าเฉลี่ย </a:t>
              </a:r>
              <a:r>
                <a:rPr lang="en-US" sz="1600" dirty="0"/>
                <a:t>3</a:t>
              </a:r>
              <a:r>
                <a:rPr lang="th-TH" sz="1600" dirty="0"/>
                <a:t> เดือน ย้อนหลัง</a:t>
              </a:r>
            </a:p>
            <a:p>
              <a:pPr algn="ctr">
                <a:lnSpc>
                  <a:spcPct val="150000"/>
                </a:lnSpc>
              </a:pPr>
              <a:r>
                <a:rPr lang="th-TH" sz="1600" dirty="0"/>
                <a:t>ราคาเดือนเมษายน </a:t>
              </a:r>
              <a:r>
                <a:rPr lang="en-US" sz="1600" dirty="0"/>
                <a:t>= (44.25 + 53.89 + 56.42)/3 = 51.52</a:t>
              </a:r>
              <a:endParaRPr lang="en-GB" sz="1600" dirty="0"/>
            </a:p>
          </p:txBody>
        </p:sp>
        <p:sp>
          <p:nvSpPr>
            <p:cNvPr id="10" name="Speech Bubble: Rectangle 9">
              <a:extLst>
                <a:ext uri="{FF2B5EF4-FFF2-40B4-BE49-F238E27FC236}">
                  <a16:creationId xmlns:a16="http://schemas.microsoft.com/office/drawing/2014/main" id="{F191EE8F-AEF6-521C-F1C7-5524D120ABC1}"/>
                </a:ext>
              </a:extLst>
            </p:cNvPr>
            <p:cNvSpPr/>
            <p:nvPr/>
          </p:nvSpPr>
          <p:spPr>
            <a:xfrm>
              <a:off x="5436067" y="5362562"/>
              <a:ext cx="6546694" cy="916934"/>
            </a:xfrm>
            <a:prstGeom prst="wedgeRectCallout">
              <a:avLst>
                <a:gd name="adj1" fmla="val -39889"/>
                <a:gd name="adj2" fmla="val -198246"/>
              </a:avLst>
            </a:prstGeom>
            <a:solidFill>
              <a:schemeClr val="bg2"/>
            </a:solidFill>
            <a:ln w="28575">
              <a:solidFill>
                <a:srgbClr val="FFC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r>
                <a:rPr lang="th-TH" sz="1600" dirty="0"/>
                <a:t>ราคา </a:t>
              </a:r>
              <a:r>
                <a:rPr lang="en-US" sz="1600" dirty="0"/>
                <a:t>SMA (4) </a:t>
              </a:r>
              <a:r>
                <a:rPr lang="th-TH" sz="1600" dirty="0"/>
                <a:t>สำหรับเดือนพฤษภาคม คำนวณจาก ค่าเฉลี่ย </a:t>
              </a:r>
              <a:r>
                <a:rPr lang="en-US" sz="1600" dirty="0"/>
                <a:t>4</a:t>
              </a:r>
              <a:r>
                <a:rPr lang="th-TH" sz="1600" dirty="0"/>
                <a:t> เดือน ย้อนหลัง</a:t>
              </a:r>
            </a:p>
            <a:p>
              <a:pPr algn="ctr">
                <a:lnSpc>
                  <a:spcPct val="150000"/>
                </a:lnSpc>
              </a:pPr>
              <a:r>
                <a:rPr lang="th-TH" sz="1600" dirty="0"/>
                <a:t>ราคาเดือนพฤษภาคม </a:t>
              </a:r>
              <a:r>
                <a:rPr lang="en-US" sz="1600" dirty="0"/>
                <a:t>= (44.25 + 53.89 + 56.42</a:t>
              </a:r>
              <a:r>
                <a:rPr lang="th-TH" sz="1600" dirty="0"/>
                <a:t> </a:t>
              </a:r>
              <a:r>
                <a:rPr lang="en-US" sz="1600" dirty="0"/>
                <a:t>+ 57.35)/4 = 52.98</a:t>
              </a:r>
              <a:endParaRPr lang="en-GB" sz="1600" dirty="0"/>
            </a:p>
          </p:txBody>
        </p:sp>
        <p:sp>
          <p:nvSpPr>
            <p:cNvPr id="11" name="Rectangle 10">
              <a:extLst>
                <a:ext uri="{FF2B5EF4-FFF2-40B4-BE49-F238E27FC236}">
                  <a16:creationId xmlns:a16="http://schemas.microsoft.com/office/drawing/2014/main" id="{C6C4F17B-3653-DDF8-BC7B-2DCF354B1E78}"/>
                </a:ext>
              </a:extLst>
            </p:cNvPr>
            <p:cNvSpPr/>
            <p:nvPr/>
          </p:nvSpPr>
          <p:spPr>
            <a:xfrm>
              <a:off x="2175301" y="1952217"/>
              <a:ext cx="947956" cy="1269155"/>
            </a:xfrm>
            <a:prstGeom prst="rect">
              <a:avLst/>
            </a:prstGeom>
            <a:noFill/>
            <a:ln w="381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cxnSp>
          <p:nvCxnSpPr>
            <p:cNvPr id="13" name="Connector: Curved 12">
              <a:extLst>
                <a:ext uri="{FF2B5EF4-FFF2-40B4-BE49-F238E27FC236}">
                  <a16:creationId xmlns:a16="http://schemas.microsoft.com/office/drawing/2014/main" id="{C1CA7E0E-5442-5B84-BB1D-B6A7689BBF1A}"/>
                </a:ext>
              </a:extLst>
            </p:cNvPr>
            <p:cNvCxnSpPr>
              <a:cxnSpLocks/>
              <a:stCxn id="11" idx="3"/>
            </p:cNvCxnSpPr>
            <p:nvPr/>
          </p:nvCxnSpPr>
          <p:spPr>
            <a:xfrm>
              <a:off x="3123257" y="2586795"/>
              <a:ext cx="760066" cy="876758"/>
            </a:xfrm>
            <a:prstGeom prst="curved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775D2E2-5B40-8F27-0AF3-EAED6B7487EF}"/>
                </a:ext>
              </a:extLst>
            </p:cNvPr>
            <p:cNvSpPr/>
            <p:nvPr/>
          </p:nvSpPr>
          <p:spPr>
            <a:xfrm>
              <a:off x="2268134" y="2365696"/>
              <a:ext cx="947956" cy="1812022"/>
            </a:xfrm>
            <a:prstGeom prst="rect">
              <a:avLst/>
            </a:prstGeom>
            <a:noFill/>
            <a:ln w="38100">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cxnSp>
          <p:nvCxnSpPr>
            <p:cNvPr id="15" name="Connector: Curved 14">
              <a:extLst>
                <a:ext uri="{FF2B5EF4-FFF2-40B4-BE49-F238E27FC236}">
                  <a16:creationId xmlns:a16="http://schemas.microsoft.com/office/drawing/2014/main" id="{5F393B62-C542-28B0-9075-A18BFB9E5348}"/>
                </a:ext>
              </a:extLst>
            </p:cNvPr>
            <p:cNvCxnSpPr>
              <a:cxnSpLocks/>
              <a:stCxn id="14" idx="2"/>
            </p:cNvCxnSpPr>
            <p:nvPr/>
          </p:nvCxnSpPr>
          <p:spPr>
            <a:xfrm rot="5400000" flipH="1" flipV="1">
              <a:off x="3773562" y="3043721"/>
              <a:ext cx="102546" cy="2165447"/>
            </a:xfrm>
            <a:prstGeom prst="curvedConnector4">
              <a:avLst>
                <a:gd name="adj1" fmla="val -222924"/>
                <a:gd name="adj2" fmla="val 60944"/>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812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7132AF-5441-65FE-EBA1-550DBDB5C7CB}"/>
              </a:ext>
            </a:extLst>
          </p:cNvPr>
          <p:cNvSpPr>
            <a:spLocks noGrp="1"/>
          </p:cNvSpPr>
          <p:nvPr>
            <p:ph type="title"/>
          </p:nvPr>
        </p:nvSpPr>
        <p:spPr/>
        <p:txBody>
          <a:bodyPr/>
          <a:lstStyle/>
          <a:p>
            <a:r>
              <a:rPr lang="en-US" dirty="0"/>
              <a:t>Practice in SPSS</a:t>
            </a:r>
            <a:endParaRPr lang="en-GB" dirty="0"/>
          </a:p>
        </p:txBody>
      </p:sp>
      <p:sp>
        <p:nvSpPr>
          <p:cNvPr id="9" name="Text Placeholder 8">
            <a:extLst>
              <a:ext uri="{FF2B5EF4-FFF2-40B4-BE49-F238E27FC236}">
                <a16:creationId xmlns:a16="http://schemas.microsoft.com/office/drawing/2014/main" id="{4B1D4A9F-548C-2587-AA0C-31AA6D026A25}"/>
              </a:ext>
            </a:extLst>
          </p:cNvPr>
          <p:cNvSpPr>
            <a:spLocks noGrp="1"/>
          </p:cNvSpPr>
          <p:nvPr>
            <p:ph type="body" idx="1"/>
          </p:nvPr>
        </p:nvSpPr>
        <p:spPr/>
        <p:txBody>
          <a:bodyPr/>
          <a:lstStyle/>
          <a:p>
            <a:endParaRPr lang="en-GB"/>
          </a:p>
        </p:txBody>
      </p:sp>
      <p:sp>
        <p:nvSpPr>
          <p:cNvPr id="7" name="Slide Number Placeholder 6">
            <a:extLst>
              <a:ext uri="{FF2B5EF4-FFF2-40B4-BE49-F238E27FC236}">
                <a16:creationId xmlns:a16="http://schemas.microsoft.com/office/drawing/2014/main" id="{EC171B91-7B0D-BC84-AEF7-7357BC7FF2E5}"/>
              </a:ext>
            </a:extLst>
          </p:cNvPr>
          <p:cNvSpPr>
            <a:spLocks noGrp="1"/>
          </p:cNvSpPr>
          <p:nvPr>
            <p:ph type="sldNum" sz="quarter" idx="12"/>
          </p:nvPr>
        </p:nvSpPr>
        <p:spPr/>
        <p:txBody>
          <a:bodyPr/>
          <a:lstStyle/>
          <a:p>
            <a:pPr rtl="0"/>
            <a:fld id="{401CF334-2D5C-4859-84A6-CA7E6E43FAEB}" type="slidenum">
              <a:rPr lang="en-GB" noProof="0" smtClean="0"/>
              <a:t>14</a:t>
            </a:fld>
            <a:endParaRPr lang="en-GB" noProof="0" dirty="0"/>
          </a:p>
        </p:txBody>
      </p:sp>
    </p:spTree>
    <p:extLst>
      <p:ext uri="{BB962C8B-B14F-4D97-AF65-F5344CB8AC3E}">
        <p14:creationId xmlns:p14="http://schemas.microsoft.com/office/powerpoint/2010/main" val="150500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DE159-3573-B752-5726-03E934022E62}"/>
              </a:ext>
            </a:extLst>
          </p:cNvPr>
          <p:cNvSpPr>
            <a:spLocks noGrp="1"/>
          </p:cNvSpPr>
          <p:nvPr>
            <p:ph type="title"/>
          </p:nvPr>
        </p:nvSpPr>
        <p:spPr/>
        <p:txBody>
          <a:bodyPr>
            <a:normAutofit fontScale="90000"/>
          </a:bodyPr>
          <a:lstStyle/>
          <a:p>
            <a:r>
              <a:rPr lang="th-TH" dirty="0"/>
              <a:t>การเตรียมข้อมูลและการคำนวณ </a:t>
            </a:r>
            <a:r>
              <a:rPr lang="en-GB" dirty="0"/>
              <a:t>Moving Average </a:t>
            </a:r>
            <a:r>
              <a:rPr lang="th-TH" dirty="0"/>
              <a:t>ใน </a:t>
            </a:r>
            <a:r>
              <a:rPr lang="en-GB" dirty="0"/>
              <a:t>SPSS</a:t>
            </a:r>
          </a:p>
        </p:txBody>
      </p:sp>
      <p:sp>
        <p:nvSpPr>
          <p:cNvPr id="3" name="Content Placeholder 2">
            <a:extLst>
              <a:ext uri="{FF2B5EF4-FFF2-40B4-BE49-F238E27FC236}">
                <a16:creationId xmlns:a16="http://schemas.microsoft.com/office/drawing/2014/main" id="{1814B247-F651-D396-E8A6-4181C1BB4CC5}"/>
              </a:ext>
            </a:extLst>
          </p:cNvPr>
          <p:cNvSpPr>
            <a:spLocks noGrp="1"/>
          </p:cNvSpPr>
          <p:nvPr>
            <p:ph idx="1"/>
          </p:nvPr>
        </p:nvSpPr>
        <p:spPr/>
        <p:txBody>
          <a:bodyPr>
            <a:normAutofit fontScale="92500" lnSpcReduction="10000"/>
          </a:bodyPr>
          <a:lstStyle/>
          <a:p>
            <a:pPr>
              <a:lnSpc>
                <a:spcPct val="150000"/>
              </a:lnSpc>
            </a:pPr>
            <a:r>
              <a:rPr lang="th-TH" dirty="0"/>
              <a:t>การนำเข้าข้อมูล (</a:t>
            </a:r>
            <a:r>
              <a:rPr lang="en-GB" dirty="0"/>
              <a:t>Import Data): Excel, CSV </a:t>
            </a:r>
            <a:r>
              <a:rPr lang="th-TH" dirty="0"/>
              <a:t>	</a:t>
            </a:r>
          </a:p>
          <a:p>
            <a:pPr lvl="1">
              <a:lnSpc>
                <a:spcPct val="150000"/>
              </a:lnSpc>
            </a:pPr>
            <a:r>
              <a:rPr lang="th-TH" dirty="0"/>
              <a:t>เน้นความสำคัญของรูปแบบข้อมูลที่ถูกต้อง</a:t>
            </a:r>
          </a:p>
          <a:p>
            <a:pPr lvl="1">
              <a:lnSpc>
                <a:spcPct val="150000"/>
              </a:lnSpc>
            </a:pPr>
            <a:r>
              <a:rPr lang="th-TH" dirty="0"/>
              <a:t>กำหนดตัวแปรวันที่และช่วงเวลาของข้อมูล</a:t>
            </a:r>
          </a:p>
          <a:p>
            <a:pPr>
              <a:lnSpc>
                <a:spcPct val="150000"/>
              </a:lnSpc>
            </a:pPr>
            <a:r>
              <a:rPr lang="th-TH" dirty="0"/>
              <a:t>การกำหนดตัวแปรวันที่/เวลา (</a:t>
            </a:r>
            <a:r>
              <a:rPr lang="en-GB" dirty="0"/>
              <a:t>Define Dates) </a:t>
            </a:r>
            <a:r>
              <a:rPr lang="th-TH" dirty="0"/>
              <a:t>ใน </a:t>
            </a:r>
            <a:r>
              <a:rPr lang="en-GB" dirty="0"/>
              <a:t>SPSS</a:t>
            </a:r>
            <a:r>
              <a:rPr lang="th-TH" dirty="0"/>
              <a:t>	</a:t>
            </a:r>
          </a:p>
          <a:p>
            <a:pPr lvl="1">
              <a:lnSpc>
                <a:spcPct val="150000"/>
              </a:lnSpc>
            </a:pPr>
            <a:r>
              <a:rPr lang="en-GB" dirty="0"/>
              <a:t>Data &gt; Define Date and Time...</a:t>
            </a:r>
            <a:endParaRPr lang="th-TH" dirty="0"/>
          </a:p>
          <a:p>
            <a:pPr lvl="1">
              <a:lnSpc>
                <a:spcPct val="150000"/>
              </a:lnSpc>
            </a:pPr>
            <a:r>
              <a:rPr lang="th-TH" dirty="0"/>
              <a:t>การเลือกโครงสร้างของข้อมูลวันที่ (เช่น </a:t>
            </a:r>
            <a:r>
              <a:rPr lang="en-GB" dirty="0"/>
              <a:t>Years, Months, Days, etc.)</a:t>
            </a:r>
            <a:endParaRPr lang="th-TH" dirty="0"/>
          </a:p>
          <a:p>
            <a:pPr>
              <a:lnSpc>
                <a:spcPct val="150000"/>
              </a:lnSpc>
            </a:pPr>
            <a:r>
              <a:rPr lang="th-TH" dirty="0"/>
              <a:t>การตรวจสอบและจัดการข้อมูลเบื้องต้น (เช่น </a:t>
            </a:r>
            <a:r>
              <a:rPr lang="en-GB" dirty="0"/>
              <a:t>Missing Values)</a:t>
            </a:r>
          </a:p>
        </p:txBody>
      </p:sp>
      <p:sp>
        <p:nvSpPr>
          <p:cNvPr id="4" name="Slide Number Placeholder 3">
            <a:extLst>
              <a:ext uri="{FF2B5EF4-FFF2-40B4-BE49-F238E27FC236}">
                <a16:creationId xmlns:a16="http://schemas.microsoft.com/office/drawing/2014/main" id="{B8037ECE-3FEF-A7DF-E499-5937A2326B07}"/>
              </a:ext>
            </a:extLst>
          </p:cNvPr>
          <p:cNvSpPr>
            <a:spLocks noGrp="1"/>
          </p:cNvSpPr>
          <p:nvPr>
            <p:ph type="sldNum" sz="quarter" idx="12"/>
          </p:nvPr>
        </p:nvSpPr>
        <p:spPr/>
        <p:txBody>
          <a:bodyPr/>
          <a:lstStyle/>
          <a:p>
            <a:pPr rtl="0"/>
            <a:fld id="{401CF334-2D5C-4859-84A6-CA7E6E43FAEB}" type="slidenum">
              <a:rPr lang="en-GB" noProof="0" smtClean="0"/>
              <a:t>15</a:t>
            </a:fld>
            <a:endParaRPr lang="en-GB" noProof="0" dirty="0"/>
          </a:p>
        </p:txBody>
      </p:sp>
    </p:spTree>
    <p:extLst>
      <p:ext uri="{BB962C8B-B14F-4D97-AF65-F5344CB8AC3E}">
        <p14:creationId xmlns:p14="http://schemas.microsoft.com/office/powerpoint/2010/main" val="227425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FECF8-1C4D-28DF-A44F-96CF9EE450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AF3D4B-81B5-2B1D-2F02-ED665C13815B}"/>
              </a:ext>
            </a:extLst>
          </p:cNvPr>
          <p:cNvSpPr>
            <a:spLocks noGrp="1"/>
          </p:cNvSpPr>
          <p:nvPr>
            <p:ph type="title"/>
          </p:nvPr>
        </p:nvSpPr>
        <p:spPr/>
        <p:txBody>
          <a:bodyPr/>
          <a:lstStyle/>
          <a:p>
            <a:r>
              <a:rPr lang="en-US" dirty="0"/>
              <a:t>1. Define date and time</a:t>
            </a:r>
            <a:endParaRPr lang="en-GB" dirty="0"/>
          </a:p>
        </p:txBody>
      </p:sp>
      <p:sp>
        <p:nvSpPr>
          <p:cNvPr id="3" name="Content Placeholder 2">
            <a:extLst>
              <a:ext uri="{FF2B5EF4-FFF2-40B4-BE49-F238E27FC236}">
                <a16:creationId xmlns:a16="http://schemas.microsoft.com/office/drawing/2014/main" id="{8F3D0E04-AE6F-1DB6-5813-42EB2755ED12}"/>
              </a:ext>
            </a:extLst>
          </p:cNvPr>
          <p:cNvSpPr>
            <a:spLocks noGrp="1"/>
          </p:cNvSpPr>
          <p:nvPr>
            <p:ph idx="1"/>
          </p:nvPr>
        </p:nvSpPr>
        <p:spPr>
          <a:xfrm>
            <a:off x="609600" y="1887386"/>
            <a:ext cx="5273964" cy="4325112"/>
          </a:xfrm>
        </p:spPr>
        <p:txBody>
          <a:bodyPr/>
          <a:lstStyle/>
          <a:p>
            <a:pPr marL="109728" indent="0">
              <a:buNone/>
            </a:pPr>
            <a:r>
              <a:rPr lang="en-US" dirty="0"/>
              <a:t>Click:</a:t>
            </a:r>
          </a:p>
          <a:p>
            <a:pPr marL="109728" indent="0">
              <a:buNone/>
            </a:pPr>
            <a:r>
              <a:rPr lang="en-US" dirty="0"/>
              <a:t>Data &gt; Define date and time</a:t>
            </a:r>
          </a:p>
          <a:p>
            <a:pPr marL="109728" indent="0">
              <a:buNone/>
            </a:pPr>
            <a:endParaRPr lang="en-US" dirty="0"/>
          </a:p>
          <a:p>
            <a:pPr marL="109728" indent="0">
              <a:buNone/>
            </a:pPr>
            <a:r>
              <a:rPr lang="en-US" dirty="0"/>
              <a:t>&gt; </a:t>
            </a:r>
            <a:r>
              <a:rPr lang="th-TH" dirty="0"/>
              <a:t>เพื่อระบุช่วงเวลาของข้อมูล</a:t>
            </a:r>
            <a:endParaRPr lang="en-GB" dirty="0"/>
          </a:p>
        </p:txBody>
      </p:sp>
      <p:sp>
        <p:nvSpPr>
          <p:cNvPr id="4" name="Slide Number Placeholder 3">
            <a:extLst>
              <a:ext uri="{FF2B5EF4-FFF2-40B4-BE49-F238E27FC236}">
                <a16:creationId xmlns:a16="http://schemas.microsoft.com/office/drawing/2014/main" id="{B9E97323-9552-6352-D324-8CB791BEDC66}"/>
              </a:ext>
            </a:extLst>
          </p:cNvPr>
          <p:cNvSpPr>
            <a:spLocks noGrp="1"/>
          </p:cNvSpPr>
          <p:nvPr>
            <p:ph type="sldNum" sz="quarter" idx="12"/>
          </p:nvPr>
        </p:nvSpPr>
        <p:spPr/>
        <p:txBody>
          <a:bodyPr/>
          <a:lstStyle/>
          <a:p>
            <a:pPr rtl="0"/>
            <a:fld id="{401CF334-2D5C-4859-84A6-CA7E6E43FAEB}" type="slidenum">
              <a:rPr lang="en-GB" noProof="0" smtClean="0"/>
              <a:t>16</a:t>
            </a:fld>
            <a:endParaRPr lang="en-GB" noProof="0" dirty="0"/>
          </a:p>
        </p:txBody>
      </p:sp>
      <p:pic>
        <p:nvPicPr>
          <p:cNvPr id="7" name="Picture 6">
            <a:extLst>
              <a:ext uri="{FF2B5EF4-FFF2-40B4-BE49-F238E27FC236}">
                <a16:creationId xmlns:a16="http://schemas.microsoft.com/office/drawing/2014/main" id="{0CECCD82-E5F0-DB4A-F000-B9FB2B6C16B7}"/>
              </a:ext>
            </a:extLst>
          </p:cNvPr>
          <p:cNvPicPr>
            <a:picLocks noChangeAspect="1"/>
          </p:cNvPicPr>
          <p:nvPr/>
        </p:nvPicPr>
        <p:blipFill>
          <a:blip r:embed="rId2"/>
          <a:stretch>
            <a:fillRect/>
          </a:stretch>
        </p:blipFill>
        <p:spPr>
          <a:xfrm>
            <a:off x="6308438" y="1842128"/>
            <a:ext cx="4521432" cy="3683189"/>
          </a:xfrm>
          <a:prstGeom prst="rect">
            <a:avLst/>
          </a:prstGeom>
        </p:spPr>
      </p:pic>
    </p:spTree>
    <p:extLst>
      <p:ext uri="{BB962C8B-B14F-4D97-AF65-F5344CB8AC3E}">
        <p14:creationId xmlns:p14="http://schemas.microsoft.com/office/powerpoint/2010/main" val="207750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E85A0-A402-6185-C43D-E0EC04E8D3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636136-F078-5672-E617-401A7FBA4333}"/>
              </a:ext>
            </a:extLst>
          </p:cNvPr>
          <p:cNvSpPr>
            <a:spLocks noGrp="1"/>
          </p:cNvSpPr>
          <p:nvPr>
            <p:ph type="title"/>
          </p:nvPr>
        </p:nvSpPr>
        <p:spPr/>
        <p:txBody>
          <a:bodyPr/>
          <a:lstStyle/>
          <a:p>
            <a:r>
              <a:rPr lang="th-TH" dirty="0"/>
              <a:t>เลือกรูปแบบของข้อมูล</a:t>
            </a:r>
            <a:endParaRPr lang="en-GB" dirty="0"/>
          </a:p>
        </p:txBody>
      </p:sp>
      <p:sp>
        <p:nvSpPr>
          <p:cNvPr id="3" name="Content Placeholder 2">
            <a:extLst>
              <a:ext uri="{FF2B5EF4-FFF2-40B4-BE49-F238E27FC236}">
                <a16:creationId xmlns:a16="http://schemas.microsoft.com/office/drawing/2014/main" id="{D1EFF65A-6001-03BF-ABB4-5A9BD16D6A14}"/>
              </a:ext>
            </a:extLst>
          </p:cNvPr>
          <p:cNvSpPr>
            <a:spLocks noGrp="1"/>
          </p:cNvSpPr>
          <p:nvPr>
            <p:ph idx="1"/>
          </p:nvPr>
        </p:nvSpPr>
        <p:spPr>
          <a:xfrm>
            <a:off x="609600" y="1887386"/>
            <a:ext cx="5232935" cy="4325112"/>
          </a:xfrm>
        </p:spPr>
        <p:txBody>
          <a:bodyPr/>
          <a:lstStyle/>
          <a:p>
            <a:r>
              <a:rPr lang="th-TH" dirty="0"/>
              <a:t>ข้อมูลตัวอย่างเป็นข้อมูลรายเดือน ตั้งแต่ มกราคม </a:t>
            </a:r>
            <a:r>
              <a:rPr lang="en-US" dirty="0"/>
              <a:t>2021 – </a:t>
            </a:r>
            <a:r>
              <a:rPr lang="th-TH" dirty="0"/>
              <a:t>ธันวาคม </a:t>
            </a:r>
            <a:r>
              <a:rPr lang="en-US" dirty="0"/>
              <a:t>2024</a:t>
            </a:r>
            <a:endParaRPr lang="th-TH" dirty="0"/>
          </a:p>
          <a:p>
            <a:endParaRPr lang="th-TH" dirty="0"/>
          </a:p>
          <a:p>
            <a:r>
              <a:rPr lang="th-TH" dirty="0"/>
              <a:t>เลือก </a:t>
            </a:r>
            <a:r>
              <a:rPr lang="en-US" dirty="0"/>
              <a:t>Year, months</a:t>
            </a:r>
          </a:p>
          <a:p>
            <a:pPr lvl="1"/>
            <a:r>
              <a:rPr lang="en-US" dirty="0"/>
              <a:t>Year: 2021</a:t>
            </a:r>
          </a:p>
          <a:p>
            <a:pPr lvl="1"/>
            <a:r>
              <a:rPr lang="en-US" dirty="0"/>
              <a:t>Month: 1</a:t>
            </a:r>
          </a:p>
          <a:p>
            <a:pPr marL="411480" lvl="1" indent="0">
              <a:buNone/>
            </a:pPr>
            <a:endParaRPr lang="en-US" dirty="0"/>
          </a:p>
          <a:p>
            <a:r>
              <a:rPr lang="en-GB" dirty="0"/>
              <a:t>OK</a:t>
            </a:r>
            <a:endParaRPr lang="en-US" dirty="0"/>
          </a:p>
        </p:txBody>
      </p:sp>
      <p:sp>
        <p:nvSpPr>
          <p:cNvPr id="4" name="Slide Number Placeholder 3">
            <a:extLst>
              <a:ext uri="{FF2B5EF4-FFF2-40B4-BE49-F238E27FC236}">
                <a16:creationId xmlns:a16="http://schemas.microsoft.com/office/drawing/2014/main" id="{813AB75A-D741-F464-D0C1-E14FB4F80BBC}"/>
              </a:ext>
            </a:extLst>
          </p:cNvPr>
          <p:cNvSpPr>
            <a:spLocks noGrp="1"/>
          </p:cNvSpPr>
          <p:nvPr>
            <p:ph type="sldNum" sz="quarter" idx="12"/>
          </p:nvPr>
        </p:nvSpPr>
        <p:spPr/>
        <p:txBody>
          <a:bodyPr/>
          <a:lstStyle/>
          <a:p>
            <a:pPr rtl="0"/>
            <a:fld id="{401CF334-2D5C-4859-84A6-CA7E6E43FAEB}" type="slidenum">
              <a:rPr lang="en-GB" noProof="0" smtClean="0"/>
              <a:t>17</a:t>
            </a:fld>
            <a:endParaRPr lang="en-GB" noProof="0" dirty="0"/>
          </a:p>
        </p:txBody>
      </p:sp>
      <p:pic>
        <p:nvPicPr>
          <p:cNvPr id="7" name="Picture 6">
            <a:extLst>
              <a:ext uri="{FF2B5EF4-FFF2-40B4-BE49-F238E27FC236}">
                <a16:creationId xmlns:a16="http://schemas.microsoft.com/office/drawing/2014/main" id="{927A7BFE-BF79-4FF3-9020-7925E877EC40}"/>
              </a:ext>
            </a:extLst>
          </p:cNvPr>
          <p:cNvPicPr>
            <a:picLocks noChangeAspect="1"/>
          </p:cNvPicPr>
          <p:nvPr/>
        </p:nvPicPr>
        <p:blipFill>
          <a:blip r:embed="rId2"/>
          <a:stretch>
            <a:fillRect/>
          </a:stretch>
        </p:blipFill>
        <p:spPr>
          <a:xfrm>
            <a:off x="5842535" y="1765015"/>
            <a:ext cx="5232934" cy="4184657"/>
          </a:xfrm>
          <a:prstGeom prst="rect">
            <a:avLst/>
          </a:prstGeom>
        </p:spPr>
      </p:pic>
    </p:spTree>
    <p:extLst>
      <p:ext uri="{BB962C8B-B14F-4D97-AF65-F5344CB8AC3E}">
        <p14:creationId xmlns:p14="http://schemas.microsoft.com/office/powerpoint/2010/main" val="381810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93F74-E25D-C3F4-0FBD-2BD54ED956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04D7E7-A63B-0B68-4B68-64CDB71B95C8}"/>
              </a:ext>
            </a:extLst>
          </p:cNvPr>
          <p:cNvSpPr>
            <a:spLocks noGrp="1"/>
          </p:cNvSpPr>
          <p:nvPr>
            <p:ph type="title"/>
          </p:nvPr>
        </p:nvSpPr>
        <p:spPr/>
        <p:txBody>
          <a:bodyPr/>
          <a:lstStyle/>
          <a:p>
            <a:r>
              <a:rPr lang="th-TH" dirty="0"/>
              <a:t>เมื่อกำหนดช่วงเวลาแล้ว หน้าต่าง </a:t>
            </a:r>
            <a:r>
              <a:rPr lang="en-US" dirty="0"/>
              <a:t>Output </a:t>
            </a:r>
            <a:r>
              <a:rPr lang="th-TH" dirty="0"/>
              <a:t>จะขึ้น</a:t>
            </a:r>
            <a:endParaRPr lang="en-GB" dirty="0"/>
          </a:p>
        </p:txBody>
      </p:sp>
      <p:pic>
        <p:nvPicPr>
          <p:cNvPr id="6" name="Content Placeholder 5">
            <a:extLst>
              <a:ext uri="{FF2B5EF4-FFF2-40B4-BE49-F238E27FC236}">
                <a16:creationId xmlns:a16="http://schemas.microsoft.com/office/drawing/2014/main" id="{49C0F571-5233-5B30-BD5F-C5A16B60315A}"/>
              </a:ext>
            </a:extLst>
          </p:cNvPr>
          <p:cNvPicPr>
            <a:picLocks noGrp="1" noChangeAspect="1"/>
          </p:cNvPicPr>
          <p:nvPr>
            <p:ph idx="1"/>
          </p:nvPr>
        </p:nvPicPr>
        <p:blipFill>
          <a:blip r:embed="rId2"/>
          <a:stretch>
            <a:fillRect/>
          </a:stretch>
        </p:blipFill>
        <p:spPr>
          <a:xfrm>
            <a:off x="2388417" y="1887538"/>
            <a:ext cx="7415166" cy="4324350"/>
          </a:xfrm>
          <a:prstGeom prst="rect">
            <a:avLst/>
          </a:prstGeom>
        </p:spPr>
      </p:pic>
      <p:sp>
        <p:nvSpPr>
          <p:cNvPr id="4" name="Slide Number Placeholder 3">
            <a:extLst>
              <a:ext uri="{FF2B5EF4-FFF2-40B4-BE49-F238E27FC236}">
                <a16:creationId xmlns:a16="http://schemas.microsoft.com/office/drawing/2014/main" id="{317512CF-A2D6-BED0-712C-65829DDD4859}"/>
              </a:ext>
            </a:extLst>
          </p:cNvPr>
          <p:cNvSpPr>
            <a:spLocks noGrp="1"/>
          </p:cNvSpPr>
          <p:nvPr>
            <p:ph type="sldNum" sz="quarter" idx="12"/>
          </p:nvPr>
        </p:nvSpPr>
        <p:spPr/>
        <p:txBody>
          <a:bodyPr/>
          <a:lstStyle/>
          <a:p>
            <a:pPr rtl="0"/>
            <a:fld id="{401CF334-2D5C-4859-84A6-CA7E6E43FAEB}" type="slidenum">
              <a:rPr lang="en-GB" noProof="0" smtClean="0"/>
              <a:t>18</a:t>
            </a:fld>
            <a:endParaRPr lang="en-GB" noProof="0" dirty="0"/>
          </a:p>
        </p:txBody>
      </p:sp>
    </p:spTree>
    <p:extLst>
      <p:ext uri="{BB962C8B-B14F-4D97-AF65-F5344CB8AC3E}">
        <p14:creationId xmlns:p14="http://schemas.microsoft.com/office/powerpoint/2010/main" val="206446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1A5ED3-4CF4-FCFC-CC01-0B9F8228526F}"/>
              </a:ext>
            </a:extLst>
          </p:cNvPr>
          <p:cNvSpPr>
            <a:spLocks noGrp="1"/>
          </p:cNvSpPr>
          <p:nvPr>
            <p:ph type="title"/>
          </p:nvPr>
        </p:nvSpPr>
        <p:spPr/>
        <p:txBody>
          <a:bodyPr/>
          <a:lstStyle/>
          <a:p>
            <a:r>
              <a:rPr lang="en-US" dirty="0"/>
              <a:t>2. </a:t>
            </a:r>
            <a:r>
              <a:rPr lang="th-TH" dirty="0"/>
              <a:t>ตรวจสอบข้อมูลอนุกรมเวลาด้วยกราฟ</a:t>
            </a:r>
            <a:endParaRPr lang="en-GB" dirty="0"/>
          </a:p>
        </p:txBody>
      </p:sp>
      <p:sp>
        <p:nvSpPr>
          <p:cNvPr id="6" name="Content Placeholder 5">
            <a:extLst>
              <a:ext uri="{FF2B5EF4-FFF2-40B4-BE49-F238E27FC236}">
                <a16:creationId xmlns:a16="http://schemas.microsoft.com/office/drawing/2014/main" id="{10C1A8CD-2199-D36E-5111-A7692269B968}"/>
              </a:ext>
            </a:extLst>
          </p:cNvPr>
          <p:cNvSpPr>
            <a:spLocks noGrp="1"/>
          </p:cNvSpPr>
          <p:nvPr>
            <p:ph idx="1"/>
          </p:nvPr>
        </p:nvSpPr>
        <p:spPr/>
        <p:txBody>
          <a:bodyPr/>
          <a:lstStyle/>
          <a:p>
            <a:r>
              <a:rPr lang="en-US" dirty="0"/>
              <a:t>G</a:t>
            </a:r>
            <a:r>
              <a:rPr lang="en-GB" dirty="0" err="1"/>
              <a:t>raphs</a:t>
            </a:r>
            <a:r>
              <a:rPr lang="en-GB" dirty="0"/>
              <a:t> &gt; Chart Builder…</a:t>
            </a:r>
            <a:endParaRPr lang="en-US" dirty="0"/>
          </a:p>
        </p:txBody>
      </p:sp>
      <p:sp>
        <p:nvSpPr>
          <p:cNvPr id="4" name="Slide Number Placeholder 3">
            <a:extLst>
              <a:ext uri="{FF2B5EF4-FFF2-40B4-BE49-F238E27FC236}">
                <a16:creationId xmlns:a16="http://schemas.microsoft.com/office/drawing/2014/main" id="{A4FBB835-C453-9C9D-83BB-D9E0143BB678}"/>
              </a:ext>
            </a:extLst>
          </p:cNvPr>
          <p:cNvSpPr>
            <a:spLocks noGrp="1"/>
          </p:cNvSpPr>
          <p:nvPr>
            <p:ph type="sldNum" sz="quarter" idx="12"/>
          </p:nvPr>
        </p:nvSpPr>
        <p:spPr/>
        <p:txBody>
          <a:bodyPr/>
          <a:lstStyle/>
          <a:p>
            <a:pPr rtl="0"/>
            <a:fld id="{401CF334-2D5C-4859-84A6-CA7E6E43FAEB}" type="slidenum">
              <a:rPr lang="en-GB" noProof="0" smtClean="0"/>
              <a:t>19</a:t>
            </a:fld>
            <a:endParaRPr lang="en-GB" noProof="0" dirty="0"/>
          </a:p>
        </p:txBody>
      </p:sp>
      <p:pic>
        <p:nvPicPr>
          <p:cNvPr id="8" name="Picture 7">
            <a:extLst>
              <a:ext uri="{FF2B5EF4-FFF2-40B4-BE49-F238E27FC236}">
                <a16:creationId xmlns:a16="http://schemas.microsoft.com/office/drawing/2014/main" id="{2F671196-C9D6-7347-72C1-49275494F1CC}"/>
              </a:ext>
            </a:extLst>
          </p:cNvPr>
          <p:cNvPicPr>
            <a:picLocks noChangeAspect="1"/>
          </p:cNvPicPr>
          <p:nvPr/>
        </p:nvPicPr>
        <p:blipFill>
          <a:blip r:embed="rId2"/>
          <a:stretch>
            <a:fillRect/>
          </a:stretch>
        </p:blipFill>
        <p:spPr>
          <a:xfrm>
            <a:off x="1264866" y="2461911"/>
            <a:ext cx="5937555" cy="2101958"/>
          </a:xfrm>
          <a:prstGeom prst="rect">
            <a:avLst/>
          </a:prstGeom>
        </p:spPr>
      </p:pic>
      <p:pic>
        <p:nvPicPr>
          <p:cNvPr id="10" name="Picture 9">
            <a:extLst>
              <a:ext uri="{FF2B5EF4-FFF2-40B4-BE49-F238E27FC236}">
                <a16:creationId xmlns:a16="http://schemas.microsoft.com/office/drawing/2014/main" id="{41F60BCA-BA1B-8AAB-936D-DB218765073C}"/>
              </a:ext>
            </a:extLst>
          </p:cNvPr>
          <p:cNvPicPr>
            <a:picLocks noChangeAspect="1"/>
          </p:cNvPicPr>
          <p:nvPr/>
        </p:nvPicPr>
        <p:blipFill>
          <a:blip r:embed="rId3"/>
          <a:stretch>
            <a:fillRect/>
          </a:stretch>
        </p:blipFill>
        <p:spPr>
          <a:xfrm>
            <a:off x="5465618" y="4049942"/>
            <a:ext cx="5035809" cy="2527430"/>
          </a:xfrm>
          <a:prstGeom prst="rect">
            <a:avLst/>
          </a:prstGeom>
        </p:spPr>
      </p:pic>
      <p:sp>
        <p:nvSpPr>
          <p:cNvPr id="11" name="Arrow: Right 10">
            <a:extLst>
              <a:ext uri="{FF2B5EF4-FFF2-40B4-BE49-F238E27FC236}">
                <a16:creationId xmlns:a16="http://schemas.microsoft.com/office/drawing/2014/main" id="{6E880F16-FDE2-76EE-BFDF-344B4A3267A6}"/>
              </a:ext>
            </a:extLst>
          </p:cNvPr>
          <p:cNvSpPr/>
          <p:nvPr/>
        </p:nvSpPr>
        <p:spPr>
          <a:xfrm>
            <a:off x="4988843" y="6157922"/>
            <a:ext cx="1328067" cy="419450"/>
          </a:xfrm>
          <a:prstGeom prst="rightArrow">
            <a:avLst>
              <a:gd name="adj1" fmla="val 70000"/>
              <a:gd name="adj2" fmla="val 50000"/>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Click OK</a:t>
            </a:r>
            <a:endParaRPr lang="en-GB" b="1" dirty="0"/>
          </a:p>
        </p:txBody>
      </p:sp>
    </p:spTree>
    <p:extLst>
      <p:ext uri="{BB962C8B-B14F-4D97-AF65-F5344CB8AC3E}">
        <p14:creationId xmlns:p14="http://schemas.microsoft.com/office/powerpoint/2010/main" val="152307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7A89C-9DFA-FC5B-F3AC-2E5060B206AD}"/>
              </a:ext>
            </a:extLst>
          </p:cNvPr>
          <p:cNvSpPr>
            <a:spLocks noGrp="1"/>
          </p:cNvSpPr>
          <p:nvPr>
            <p:ph type="title"/>
          </p:nvPr>
        </p:nvSpPr>
        <p:spPr/>
        <p:txBody>
          <a:bodyPr/>
          <a:lstStyle/>
          <a:p>
            <a:r>
              <a:rPr lang="th-TH" dirty="0"/>
              <a:t>วัตถุประสงค์การอบรม</a:t>
            </a:r>
            <a:endParaRPr lang="en-GB" dirty="0"/>
          </a:p>
        </p:txBody>
      </p:sp>
      <p:sp>
        <p:nvSpPr>
          <p:cNvPr id="3" name="Content Placeholder 2">
            <a:extLst>
              <a:ext uri="{FF2B5EF4-FFF2-40B4-BE49-F238E27FC236}">
                <a16:creationId xmlns:a16="http://schemas.microsoft.com/office/drawing/2014/main" id="{075012B7-8872-E61A-01FC-0829A8026BC5}"/>
              </a:ext>
            </a:extLst>
          </p:cNvPr>
          <p:cNvSpPr>
            <a:spLocks noGrp="1"/>
          </p:cNvSpPr>
          <p:nvPr>
            <p:ph idx="1"/>
          </p:nvPr>
        </p:nvSpPr>
        <p:spPr/>
        <p:txBody>
          <a:bodyPr/>
          <a:lstStyle/>
          <a:p>
            <a:pPr marL="624078" indent="-514350">
              <a:lnSpc>
                <a:spcPct val="150000"/>
              </a:lnSpc>
              <a:buFont typeface="+mj-lt"/>
              <a:buAutoNum type="arabicPeriod"/>
            </a:pPr>
            <a:r>
              <a:rPr lang="th-TH" dirty="0"/>
              <a:t>ผู้เข้าอบรมเข้าใจแนวคิดและหลักการของ </a:t>
            </a:r>
            <a:r>
              <a:rPr lang="en-GB" dirty="0"/>
              <a:t>Moving Average</a:t>
            </a:r>
          </a:p>
          <a:p>
            <a:pPr marL="624078" indent="-514350">
              <a:lnSpc>
                <a:spcPct val="150000"/>
              </a:lnSpc>
              <a:buFont typeface="+mj-lt"/>
              <a:buAutoNum type="arabicPeriod"/>
            </a:pPr>
            <a:r>
              <a:rPr lang="th-TH" dirty="0"/>
              <a:t>ผู้เข้าอบรมสามารถคำนวณและสร้างค่า </a:t>
            </a:r>
            <a:r>
              <a:rPr lang="en-GB" dirty="0"/>
              <a:t>Moving Average </a:t>
            </a:r>
            <a:r>
              <a:rPr lang="th-TH" dirty="0"/>
              <a:t>ใน </a:t>
            </a:r>
            <a:r>
              <a:rPr lang="en-GB" dirty="0"/>
              <a:t>SPSS </a:t>
            </a:r>
            <a:r>
              <a:rPr lang="th-TH" dirty="0"/>
              <a:t>ได้</a:t>
            </a:r>
            <a:endParaRPr lang="en-US" dirty="0"/>
          </a:p>
          <a:p>
            <a:pPr marL="624078" indent="-514350">
              <a:lnSpc>
                <a:spcPct val="150000"/>
              </a:lnSpc>
              <a:buFont typeface="+mj-lt"/>
              <a:buAutoNum type="arabicPeriod"/>
            </a:pPr>
            <a:r>
              <a:rPr lang="th-TH" dirty="0"/>
              <a:t>ผู้เข้าอบรมสามารถตีความผลลัพธ์ของ </a:t>
            </a:r>
            <a:r>
              <a:rPr lang="en-GB" dirty="0"/>
              <a:t>Moving Average </a:t>
            </a:r>
            <a:r>
              <a:rPr lang="th-TH" dirty="0"/>
              <a:t>และนำไปใช้ในการวิเคราะห์เบื้องต้นได้</a:t>
            </a:r>
          </a:p>
          <a:p>
            <a:pPr marL="624078" indent="-514350">
              <a:lnSpc>
                <a:spcPct val="150000"/>
              </a:lnSpc>
              <a:buFont typeface="+mj-lt"/>
              <a:buAutoNum type="arabicPeriod"/>
            </a:pPr>
            <a:r>
              <a:rPr lang="th-TH" dirty="0"/>
              <a:t>ผู้เข้าอบรมตระหนักถึงข้อจำกัดและการประยุกต์ใช้ </a:t>
            </a:r>
            <a:r>
              <a:rPr lang="en-GB" dirty="0"/>
              <a:t>Moving Average.</a:t>
            </a:r>
          </a:p>
        </p:txBody>
      </p:sp>
      <p:sp>
        <p:nvSpPr>
          <p:cNvPr id="4" name="Slide Number Placeholder 3">
            <a:extLst>
              <a:ext uri="{FF2B5EF4-FFF2-40B4-BE49-F238E27FC236}">
                <a16:creationId xmlns:a16="http://schemas.microsoft.com/office/drawing/2014/main" id="{0366B9A2-D976-D2FF-7F66-9AF36DC5B860}"/>
              </a:ext>
            </a:extLst>
          </p:cNvPr>
          <p:cNvSpPr>
            <a:spLocks noGrp="1"/>
          </p:cNvSpPr>
          <p:nvPr>
            <p:ph type="sldNum" sz="quarter" idx="12"/>
          </p:nvPr>
        </p:nvSpPr>
        <p:spPr/>
        <p:txBody>
          <a:bodyPr/>
          <a:lstStyle/>
          <a:p>
            <a:pPr rtl="0"/>
            <a:fld id="{401CF334-2D5C-4859-84A6-CA7E6E43FAEB}" type="slidenum">
              <a:rPr lang="en-GB" noProof="0" smtClean="0"/>
              <a:t>2</a:t>
            </a:fld>
            <a:endParaRPr lang="en-GB" noProof="0" dirty="0"/>
          </a:p>
        </p:txBody>
      </p:sp>
    </p:spTree>
    <p:extLst>
      <p:ext uri="{BB962C8B-B14F-4D97-AF65-F5344CB8AC3E}">
        <p14:creationId xmlns:p14="http://schemas.microsoft.com/office/powerpoint/2010/main" val="410812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15CF8-9EF5-370D-7801-335B23524574}"/>
              </a:ext>
            </a:extLst>
          </p:cNvPr>
          <p:cNvSpPr>
            <a:spLocks noGrp="1"/>
          </p:cNvSpPr>
          <p:nvPr>
            <p:ph type="title"/>
          </p:nvPr>
        </p:nvSpPr>
        <p:spPr/>
        <p:txBody>
          <a:bodyPr/>
          <a:lstStyle/>
          <a:p>
            <a:endParaRPr lang="en-GB"/>
          </a:p>
        </p:txBody>
      </p:sp>
      <p:sp>
        <p:nvSpPr>
          <p:cNvPr id="4" name="Slide Number Placeholder 3">
            <a:extLst>
              <a:ext uri="{FF2B5EF4-FFF2-40B4-BE49-F238E27FC236}">
                <a16:creationId xmlns:a16="http://schemas.microsoft.com/office/drawing/2014/main" id="{B00048FA-9C56-C143-6DB6-2B7125E366D1}"/>
              </a:ext>
            </a:extLst>
          </p:cNvPr>
          <p:cNvSpPr>
            <a:spLocks noGrp="1"/>
          </p:cNvSpPr>
          <p:nvPr>
            <p:ph type="sldNum" sz="quarter" idx="12"/>
          </p:nvPr>
        </p:nvSpPr>
        <p:spPr/>
        <p:txBody>
          <a:bodyPr/>
          <a:lstStyle/>
          <a:p>
            <a:pPr rtl="0"/>
            <a:fld id="{401CF334-2D5C-4859-84A6-CA7E6E43FAEB}" type="slidenum">
              <a:rPr lang="en-GB" noProof="0" smtClean="0"/>
              <a:t>20</a:t>
            </a:fld>
            <a:endParaRPr lang="en-GB" noProof="0" dirty="0"/>
          </a:p>
        </p:txBody>
      </p:sp>
      <p:pic>
        <p:nvPicPr>
          <p:cNvPr id="6" name="Picture 5">
            <a:extLst>
              <a:ext uri="{FF2B5EF4-FFF2-40B4-BE49-F238E27FC236}">
                <a16:creationId xmlns:a16="http://schemas.microsoft.com/office/drawing/2014/main" id="{836CB87B-B169-62D6-9579-6A212BDA081B}"/>
              </a:ext>
            </a:extLst>
          </p:cNvPr>
          <p:cNvPicPr>
            <a:picLocks noChangeAspect="1"/>
          </p:cNvPicPr>
          <p:nvPr/>
        </p:nvPicPr>
        <p:blipFill>
          <a:blip r:embed="rId2"/>
          <a:stretch>
            <a:fillRect/>
          </a:stretch>
        </p:blipFill>
        <p:spPr>
          <a:xfrm>
            <a:off x="2034496" y="481421"/>
            <a:ext cx="8584072" cy="5895158"/>
          </a:xfrm>
          <a:prstGeom prst="rect">
            <a:avLst/>
          </a:prstGeom>
        </p:spPr>
      </p:pic>
      <p:sp>
        <p:nvSpPr>
          <p:cNvPr id="7" name="Arrow: Right 6">
            <a:extLst>
              <a:ext uri="{FF2B5EF4-FFF2-40B4-BE49-F238E27FC236}">
                <a16:creationId xmlns:a16="http://schemas.microsoft.com/office/drawing/2014/main" id="{2E99377D-FCBE-B073-8AA5-4423B3DA60D1}"/>
              </a:ext>
            </a:extLst>
          </p:cNvPr>
          <p:cNvSpPr/>
          <p:nvPr/>
        </p:nvSpPr>
        <p:spPr>
          <a:xfrm rot="16200000">
            <a:off x="4983062" y="4062865"/>
            <a:ext cx="1308682" cy="369115"/>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7AB3B6C-4ADA-E5CA-BD5F-537002C57225}"/>
              </a:ext>
            </a:extLst>
          </p:cNvPr>
          <p:cNvSpPr txBox="1"/>
          <p:nvPr/>
        </p:nvSpPr>
        <p:spPr>
          <a:xfrm>
            <a:off x="4152551" y="5050173"/>
            <a:ext cx="2969703" cy="646331"/>
          </a:xfrm>
          <a:prstGeom prst="rect">
            <a:avLst/>
          </a:prstGeom>
          <a:noFill/>
        </p:spPr>
        <p:txBody>
          <a:bodyPr wrap="square" rtlCol="0">
            <a:spAutoFit/>
          </a:bodyPr>
          <a:lstStyle/>
          <a:p>
            <a:pPr algn="ctr"/>
            <a:r>
              <a:rPr lang="th-TH" dirty="0">
                <a:solidFill>
                  <a:srgbClr val="C00000"/>
                </a:solidFill>
              </a:rPr>
              <a:t>1</a:t>
            </a:r>
            <a:r>
              <a:rPr lang="en-US" dirty="0">
                <a:solidFill>
                  <a:srgbClr val="C00000"/>
                </a:solidFill>
              </a:rPr>
              <a:t>. </a:t>
            </a:r>
            <a:r>
              <a:rPr lang="th-TH" dirty="0">
                <a:solidFill>
                  <a:srgbClr val="C00000"/>
                </a:solidFill>
              </a:rPr>
              <a:t>เลือก </a:t>
            </a:r>
            <a:r>
              <a:rPr lang="en-US" dirty="0">
                <a:solidFill>
                  <a:srgbClr val="C00000"/>
                </a:solidFill>
              </a:rPr>
              <a:t>Line </a:t>
            </a:r>
            <a:r>
              <a:rPr lang="th-TH" dirty="0">
                <a:solidFill>
                  <a:srgbClr val="C00000"/>
                </a:solidFill>
              </a:rPr>
              <a:t>แล้วลากไปด้านบน</a:t>
            </a:r>
            <a:endParaRPr lang="en-GB" dirty="0">
              <a:solidFill>
                <a:srgbClr val="C00000"/>
              </a:solidFill>
            </a:endParaRPr>
          </a:p>
        </p:txBody>
      </p:sp>
      <p:sp>
        <p:nvSpPr>
          <p:cNvPr id="9" name="Arrow: Right 8">
            <a:extLst>
              <a:ext uri="{FF2B5EF4-FFF2-40B4-BE49-F238E27FC236}">
                <a16:creationId xmlns:a16="http://schemas.microsoft.com/office/drawing/2014/main" id="{B42136B7-7B23-21A8-9ECC-6F48BFBEB8EB}"/>
              </a:ext>
            </a:extLst>
          </p:cNvPr>
          <p:cNvSpPr/>
          <p:nvPr/>
        </p:nvSpPr>
        <p:spPr>
          <a:xfrm>
            <a:off x="2803323" y="1787396"/>
            <a:ext cx="1308682" cy="369115"/>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E392BCB1-164F-40A1-E53B-A57AF19B8657}"/>
              </a:ext>
            </a:extLst>
          </p:cNvPr>
          <p:cNvSpPr txBox="1"/>
          <p:nvPr/>
        </p:nvSpPr>
        <p:spPr>
          <a:xfrm>
            <a:off x="2281724" y="642340"/>
            <a:ext cx="2351880" cy="1200329"/>
          </a:xfrm>
          <a:prstGeom prst="rect">
            <a:avLst/>
          </a:prstGeom>
          <a:noFill/>
        </p:spPr>
        <p:txBody>
          <a:bodyPr wrap="square" rtlCol="0">
            <a:spAutoFit/>
          </a:bodyPr>
          <a:lstStyle/>
          <a:p>
            <a:pPr algn="ctr"/>
            <a:r>
              <a:rPr lang="en-US" dirty="0">
                <a:solidFill>
                  <a:srgbClr val="C00000"/>
                </a:solidFill>
                <a:highlight>
                  <a:srgbClr val="FFFF00"/>
                </a:highlight>
              </a:rPr>
              <a:t>2. </a:t>
            </a:r>
            <a:r>
              <a:rPr lang="th-TH" dirty="0">
                <a:solidFill>
                  <a:srgbClr val="C00000"/>
                </a:solidFill>
                <a:highlight>
                  <a:srgbClr val="FFFF00"/>
                </a:highlight>
              </a:rPr>
              <a:t>เลือกตัวแปรที่ต้องการตรวจสอบข้อมูลไปหน้าต่างด้านขวา</a:t>
            </a:r>
            <a:endParaRPr lang="en-GB" dirty="0">
              <a:solidFill>
                <a:srgbClr val="C00000"/>
              </a:solidFill>
              <a:highlight>
                <a:srgbClr val="FFFF00"/>
              </a:highlight>
            </a:endParaRPr>
          </a:p>
        </p:txBody>
      </p:sp>
    </p:spTree>
    <p:extLst>
      <p:ext uri="{BB962C8B-B14F-4D97-AF65-F5344CB8AC3E}">
        <p14:creationId xmlns:p14="http://schemas.microsoft.com/office/powerpoint/2010/main" val="270679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25442-297D-D88E-F5C0-411A340BE56E}"/>
              </a:ext>
            </a:extLst>
          </p:cNvPr>
          <p:cNvSpPr>
            <a:spLocks noGrp="1"/>
          </p:cNvSpPr>
          <p:nvPr>
            <p:ph type="title"/>
          </p:nvPr>
        </p:nvSpPr>
        <p:spPr>
          <a:xfrm>
            <a:off x="537131" y="615937"/>
            <a:ext cx="10972800" cy="1066800"/>
          </a:xfrm>
        </p:spPr>
        <p:txBody>
          <a:bodyPr>
            <a:normAutofit fontScale="90000"/>
          </a:bodyPr>
          <a:lstStyle/>
          <a:p>
            <a:r>
              <a:rPr lang="th-TH" dirty="0"/>
              <a:t>ตัวอย่าง</a:t>
            </a:r>
            <a:r>
              <a:rPr lang="en-US" dirty="0"/>
              <a:t>: </a:t>
            </a:r>
            <a:br>
              <a:rPr lang="th-TH" dirty="0"/>
            </a:br>
            <a:r>
              <a:rPr lang="th-TH" sz="2700" dirty="0"/>
              <a:t>ตัวแปรราคา </a:t>
            </a:r>
            <a:r>
              <a:rPr lang="en-US" sz="2700" dirty="0"/>
              <a:t>PH </a:t>
            </a:r>
            <a:r>
              <a:rPr lang="th-TH" sz="2700" dirty="0"/>
              <a:t>เป็นแกนตั้ง </a:t>
            </a:r>
            <a:br>
              <a:rPr lang="th-TH" sz="2700" dirty="0"/>
            </a:br>
            <a:r>
              <a:rPr lang="th-TH" sz="2700" dirty="0"/>
              <a:t>ตัวแปร </a:t>
            </a:r>
            <a:r>
              <a:rPr lang="en-US" sz="2700" dirty="0"/>
              <a:t>Year </a:t>
            </a:r>
            <a:r>
              <a:rPr lang="th-TH" sz="2700" dirty="0"/>
              <a:t>เป็นแกนนอน</a:t>
            </a:r>
            <a:endParaRPr lang="en-GB" dirty="0"/>
          </a:p>
        </p:txBody>
      </p:sp>
      <p:sp>
        <p:nvSpPr>
          <p:cNvPr id="4" name="Slide Number Placeholder 3">
            <a:extLst>
              <a:ext uri="{FF2B5EF4-FFF2-40B4-BE49-F238E27FC236}">
                <a16:creationId xmlns:a16="http://schemas.microsoft.com/office/drawing/2014/main" id="{16152CF2-C013-A9E6-1D55-26FA962B51B1}"/>
              </a:ext>
            </a:extLst>
          </p:cNvPr>
          <p:cNvSpPr>
            <a:spLocks noGrp="1"/>
          </p:cNvSpPr>
          <p:nvPr>
            <p:ph type="sldNum" sz="quarter" idx="12"/>
          </p:nvPr>
        </p:nvSpPr>
        <p:spPr/>
        <p:txBody>
          <a:bodyPr/>
          <a:lstStyle/>
          <a:p>
            <a:pPr rtl="0"/>
            <a:fld id="{401CF334-2D5C-4859-84A6-CA7E6E43FAEB}" type="slidenum">
              <a:rPr lang="en-GB" noProof="0" smtClean="0"/>
              <a:t>21</a:t>
            </a:fld>
            <a:endParaRPr lang="en-GB" noProof="0" dirty="0"/>
          </a:p>
        </p:txBody>
      </p:sp>
      <p:pic>
        <p:nvPicPr>
          <p:cNvPr id="10" name="Content Placeholder 9">
            <a:extLst>
              <a:ext uri="{FF2B5EF4-FFF2-40B4-BE49-F238E27FC236}">
                <a16:creationId xmlns:a16="http://schemas.microsoft.com/office/drawing/2014/main" id="{6DB79C5B-DF0A-301F-F596-5F8F6B6D2301}"/>
              </a:ext>
            </a:extLst>
          </p:cNvPr>
          <p:cNvPicPr>
            <a:picLocks noGrp="1" noChangeAspect="1"/>
          </p:cNvPicPr>
          <p:nvPr>
            <p:ph idx="1"/>
          </p:nvPr>
        </p:nvPicPr>
        <p:blipFill>
          <a:blip r:embed="rId2"/>
          <a:stretch>
            <a:fillRect/>
          </a:stretch>
        </p:blipFill>
        <p:spPr>
          <a:xfrm>
            <a:off x="196579" y="2006143"/>
            <a:ext cx="5213487" cy="3589314"/>
          </a:xfrm>
          <a:prstGeom prst="rect">
            <a:avLst/>
          </a:prstGeom>
        </p:spPr>
      </p:pic>
      <p:pic>
        <p:nvPicPr>
          <p:cNvPr id="11" name="Picture 10">
            <a:extLst>
              <a:ext uri="{FF2B5EF4-FFF2-40B4-BE49-F238E27FC236}">
                <a16:creationId xmlns:a16="http://schemas.microsoft.com/office/drawing/2014/main" id="{2548B3B2-A549-CB57-7183-4EC7C200F3C6}"/>
              </a:ext>
            </a:extLst>
          </p:cNvPr>
          <p:cNvPicPr>
            <a:picLocks noChangeAspect="1"/>
          </p:cNvPicPr>
          <p:nvPr/>
        </p:nvPicPr>
        <p:blipFill>
          <a:blip r:embed="rId3"/>
          <a:stretch>
            <a:fillRect/>
          </a:stretch>
        </p:blipFill>
        <p:spPr>
          <a:xfrm>
            <a:off x="5903053" y="1930642"/>
            <a:ext cx="6209825" cy="3664815"/>
          </a:xfrm>
          <a:prstGeom prst="rect">
            <a:avLst/>
          </a:prstGeom>
        </p:spPr>
      </p:pic>
      <p:sp>
        <p:nvSpPr>
          <p:cNvPr id="12" name="Arrow: Right 11">
            <a:extLst>
              <a:ext uri="{FF2B5EF4-FFF2-40B4-BE49-F238E27FC236}">
                <a16:creationId xmlns:a16="http://schemas.microsoft.com/office/drawing/2014/main" id="{FF1FC597-EDBF-A6A6-13F6-51067850F204}"/>
              </a:ext>
            </a:extLst>
          </p:cNvPr>
          <p:cNvSpPr/>
          <p:nvPr/>
        </p:nvSpPr>
        <p:spPr>
          <a:xfrm>
            <a:off x="4880996" y="3369037"/>
            <a:ext cx="1022057" cy="788024"/>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716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2B504-C98F-A4E4-3591-C09F10C1A63A}"/>
              </a:ext>
            </a:extLst>
          </p:cNvPr>
          <p:cNvSpPr>
            <a:spLocks noGrp="1"/>
          </p:cNvSpPr>
          <p:nvPr>
            <p:ph type="title"/>
          </p:nvPr>
        </p:nvSpPr>
        <p:spPr/>
        <p:txBody>
          <a:bodyPr>
            <a:normAutofit fontScale="90000"/>
          </a:bodyPr>
          <a:lstStyle/>
          <a:p>
            <a:r>
              <a:rPr lang="th-TH" dirty="0"/>
              <a:t>พยากรณ์</a:t>
            </a:r>
            <a:r>
              <a:rPr lang="en-US" dirty="0"/>
              <a:t> Moving average </a:t>
            </a:r>
            <a:r>
              <a:rPr lang="th-TH" dirty="0"/>
              <a:t>ด้วย </a:t>
            </a:r>
            <a:r>
              <a:rPr lang="en-US" dirty="0"/>
              <a:t>Expert Modeler</a:t>
            </a:r>
            <a:endParaRPr lang="en-GB" dirty="0"/>
          </a:p>
        </p:txBody>
      </p:sp>
      <p:sp>
        <p:nvSpPr>
          <p:cNvPr id="3" name="Content Placeholder 2">
            <a:extLst>
              <a:ext uri="{FF2B5EF4-FFF2-40B4-BE49-F238E27FC236}">
                <a16:creationId xmlns:a16="http://schemas.microsoft.com/office/drawing/2014/main" id="{5A3B22DF-4A7C-4450-8E27-322A370D022C}"/>
              </a:ext>
            </a:extLst>
          </p:cNvPr>
          <p:cNvSpPr>
            <a:spLocks noGrp="1"/>
          </p:cNvSpPr>
          <p:nvPr>
            <p:ph idx="1"/>
          </p:nvPr>
        </p:nvSpPr>
        <p:spPr>
          <a:xfrm>
            <a:off x="609600" y="1593771"/>
            <a:ext cx="5271083" cy="4325112"/>
          </a:xfrm>
        </p:spPr>
        <p:txBody>
          <a:bodyPr>
            <a:normAutofit/>
          </a:bodyPr>
          <a:lstStyle/>
          <a:p>
            <a:pPr>
              <a:lnSpc>
                <a:spcPct val="200000"/>
              </a:lnSpc>
            </a:pPr>
            <a:r>
              <a:rPr lang="th-TH" sz="2400" dirty="0"/>
              <a:t>เลือก </a:t>
            </a:r>
            <a:r>
              <a:rPr lang="en-US" sz="2400" dirty="0"/>
              <a:t>Analyze &gt; Forecasting &gt; Create Traditional Models…</a:t>
            </a:r>
          </a:p>
        </p:txBody>
      </p:sp>
      <p:sp>
        <p:nvSpPr>
          <p:cNvPr id="4" name="Slide Number Placeholder 3">
            <a:extLst>
              <a:ext uri="{FF2B5EF4-FFF2-40B4-BE49-F238E27FC236}">
                <a16:creationId xmlns:a16="http://schemas.microsoft.com/office/drawing/2014/main" id="{433D3552-7E15-8807-A50A-86E5952ABF44}"/>
              </a:ext>
            </a:extLst>
          </p:cNvPr>
          <p:cNvSpPr>
            <a:spLocks noGrp="1"/>
          </p:cNvSpPr>
          <p:nvPr>
            <p:ph type="sldNum" sz="quarter" idx="12"/>
          </p:nvPr>
        </p:nvSpPr>
        <p:spPr/>
        <p:txBody>
          <a:bodyPr/>
          <a:lstStyle/>
          <a:p>
            <a:pPr rtl="0"/>
            <a:fld id="{401CF334-2D5C-4859-84A6-CA7E6E43FAEB}" type="slidenum">
              <a:rPr lang="en-GB" noProof="0" smtClean="0"/>
              <a:t>22</a:t>
            </a:fld>
            <a:endParaRPr lang="en-GB" noProof="0" dirty="0"/>
          </a:p>
        </p:txBody>
      </p:sp>
      <p:grpSp>
        <p:nvGrpSpPr>
          <p:cNvPr id="9" name="Group 8">
            <a:extLst>
              <a:ext uri="{FF2B5EF4-FFF2-40B4-BE49-F238E27FC236}">
                <a16:creationId xmlns:a16="http://schemas.microsoft.com/office/drawing/2014/main" id="{6C01602C-F49F-6A39-C829-15EA0D3B23A7}"/>
              </a:ext>
            </a:extLst>
          </p:cNvPr>
          <p:cNvGrpSpPr/>
          <p:nvPr/>
        </p:nvGrpSpPr>
        <p:grpSpPr>
          <a:xfrm>
            <a:off x="5494789" y="1714504"/>
            <a:ext cx="5988117" cy="4761797"/>
            <a:chOff x="6042422" y="2249424"/>
            <a:chExt cx="5255927" cy="4332003"/>
          </a:xfrm>
        </p:grpSpPr>
        <p:pic>
          <p:nvPicPr>
            <p:cNvPr id="6" name="Picture 5">
              <a:extLst>
                <a:ext uri="{FF2B5EF4-FFF2-40B4-BE49-F238E27FC236}">
                  <a16:creationId xmlns:a16="http://schemas.microsoft.com/office/drawing/2014/main" id="{48019EE5-9EC4-FF2E-21FA-BD8AB37FEBFE}"/>
                </a:ext>
              </a:extLst>
            </p:cNvPr>
            <p:cNvPicPr>
              <a:picLocks noChangeAspect="1"/>
            </p:cNvPicPr>
            <p:nvPr/>
          </p:nvPicPr>
          <p:blipFill>
            <a:blip r:embed="rId2"/>
            <a:stretch>
              <a:fillRect/>
            </a:stretch>
          </p:blipFill>
          <p:spPr>
            <a:xfrm>
              <a:off x="6042422" y="2249424"/>
              <a:ext cx="4857226" cy="4332003"/>
            </a:xfrm>
            <a:prstGeom prst="rect">
              <a:avLst/>
            </a:prstGeom>
          </p:spPr>
        </p:pic>
        <p:sp>
          <p:nvSpPr>
            <p:cNvPr id="7" name="Arrow: Right 6">
              <a:extLst>
                <a:ext uri="{FF2B5EF4-FFF2-40B4-BE49-F238E27FC236}">
                  <a16:creationId xmlns:a16="http://schemas.microsoft.com/office/drawing/2014/main" id="{3B5CE4B0-EE9F-1DFF-9C3D-41D49F58982F}"/>
                </a:ext>
              </a:extLst>
            </p:cNvPr>
            <p:cNvSpPr/>
            <p:nvPr/>
          </p:nvSpPr>
          <p:spPr>
            <a:xfrm rot="10800000">
              <a:off x="10754966" y="5019662"/>
              <a:ext cx="543383" cy="457516"/>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512A317-0DCA-BB92-45F1-5B231C3ED327}"/>
                </a:ext>
              </a:extLst>
            </p:cNvPr>
            <p:cNvSpPr/>
            <p:nvPr/>
          </p:nvSpPr>
          <p:spPr>
            <a:xfrm>
              <a:off x="9160778" y="5142451"/>
              <a:ext cx="1484851" cy="218114"/>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3800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67DDE-F467-D90B-1981-7AC7A054E4CC}"/>
              </a:ext>
            </a:extLst>
          </p:cNvPr>
          <p:cNvSpPr>
            <a:spLocks noGrp="1"/>
          </p:cNvSpPr>
          <p:nvPr>
            <p:ph type="title"/>
          </p:nvPr>
        </p:nvSpPr>
        <p:spPr/>
        <p:txBody>
          <a:bodyPr/>
          <a:lstStyle/>
          <a:p>
            <a:r>
              <a:rPr lang="th-TH" dirty="0"/>
              <a:t>หน้าต่าง </a:t>
            </a:r>
            <a:r>
              <a:rPr lang="en-US" dirty="0"/>
              <a:t>Time Series Modeler</a:t>
            </a:r>
            <a:endParaRPr lang="en-GB" dirty="0"/>
          </a:p>
        </p:txBody>
      </p:sp>
      <p:sp>
        <p:nvSpPr>
          <p:cNvPr id="4" name="Slide Number Placeholder 3">
            <a:extLst>
              <a:ext uri="{FF2B5EF4-FFF2-40B4-BE49-F238E27FC236}">
                <a16:creationId xmlns:a16="http://schemas.microsoft.com/office/drawing/2014/main" id="{305C8215-47D1-3DBD-4D33-035BC0330B58}"/>
              </a:ext>
            </a:extLst>
          </p:cNvPr>
          <p:cNvSpPr>
            <a:spLocks noGrp="1"/>
          </p:cNvSpPr>
          <p:nvPr>
            <p:ph type="sldNum" sz="quarter" idx="12"/>
          </p:nvPr>
        </p:nvSpPr>
        <p:spPr/>
        <p:txBody>
          <a:bodyPr/>
          <a:lstStyle/>
          <a:p>
            <a:pPr rtl="0"/>
            <a:fld id="{401CF334-2D5C-4859-84A6-CA7E6E43FAEB}" type="slidenum">
              <a:rPr lang="en-GB" noProof="0" smtClean="0"/>
              <a:t>23</a:t>
            </a:fld>
            <a:endParaRPr lang="en-GB" noProof="0" dirty="0"/>
          </a:p>
        </p:txBody>
      </p:sp>
      <p:pic>
        <p:nvPicPr>
          <p:cNvPr id="14" name="Content Placeholder 13">
            <a:extLst>
              <a:ext uri="{FF2B5EF4-FFF2-40B4-BE49-F238E27FC236}">
                <a16:creationId xmlns:a16="http://schemas.microsoft.com/office/drawing/2014/main" id="{17FA0DB3-9E06-809B-747C-773E5B6E363E}"/>
              </a:ext>
            </a:extLst>
          </p:cNvPr>
          <p:cNvPicPr>
            <a:picLocks noGrp="1" noChangeAspect="1"/>
          </p:cNvPicPr>
          <p:nvPr>
            <p:ph idx="1"/>
          </p:nvPr>
        </p:nvPicPr>
        <p:blipFill>
          <a:blip r:embed="rId2"/>
          <a:stretch>
            <a:fillRect/>
          </a:stretch>
        </p:blipFill>
        <p:spPr>
          <a:xfrm>
            <a:off x="7037261" y="1936238"/>
            <a:ext cx="4763253" cy="4324350"/>
          </a:xfrm>
          <a:prstGeom prst="rect">
            <a:avLst/>
          </a:prstGeom>
        </p:spPr>
      </p:pic>
      <p:sp>
        <p:nvSpPr>
          <p:cNvPr id="16" name="TextBox 15">
            <a:extLst>
              <a:ext uri="{FF2B5EF4-FFF2-40B4-BE49-F238E27FC236}">
                <a16:creationId xmlns:a16="http://schemas.microsoft.com/office/drawing/2014/main" id="{93C53E6F-5922-5E81-F544-18C405CF635F}"/>
              </a:ext>
            </a:extLst>
          </p:cNvPr>
          <p:cNvSpPr txBox="1"/>
          <p:nvPr/>
        </p:nvSpPr>
        <p:spPr>
          <a:xfrm>
            <a:off x="609600" y="1936238"/>
            <a:ext cx="6322099" cy="4208844"/>
          </a:xfrm>
          <a:prstGeom prst="rect">
            <a:avLst/>
          </a:prstGeom>
          <a:noFill/>
        </p:spPr>
        <p:txBody>
          <a:bodyPr wrap="square">
            <a:spAutoFit/>
          </a:bodyPr>
          <a:lstStyle/>
          <a:p>
            <a:pPr marL="342900" indent="-342900">
              <a:lnSpc>
                <a:spcPct val="150000"/>
              </a:lnSpc>
              <a:buFont typeface="+mj-lt"/>
              <a:buAutoNum type="arabicPeriod"/>
            </a:pPr>
            <a:r>
              <a:rPr lang="en-US" sz="2000" dirty="0"/>
              <a:t>Variables tab </a:t>
            </a:r>
          </a:p>
          <a:p>
            <a:pPr marL="800100" lvl="1" indent="-342900">
              <a:lnSpc>
                <a:spcPct val="150000"/>
              </a:lnSpc>
              <a:buFont typeface="Arial" panose="020B0604020202020204" pitchFamily="34" charset="0"/>
              <a:buChar char="•"/>
            </a:pPr>
            <a:r>
              <a:rPr lang="th-TH" sz="2000" dirty="0"/>
              <a:t>เลือกตัวแปรเข้า </a:t>
            </a:r>
            <a:r>
              <a:rPr lang="en-US" sz="2000" dirty="0"/>
              <a:t>Dependent variables</a:t>
            </a:r>
          </a:p>
          <a:p>
            <a:pPr marL="800100" lvl="1" indent="-342900">
              <a:lnSpc>
                <a:spcPct val="150000"/>
              </a:lnSpc>
              <a:buFont typeface="Arial" panose="020B0604020202020204" pitchFamily="34" charset="0"/>
              <a:buChar char="•"/>
            </a:pPr>
            <a:r>
              <a:rPr lang="en-US" sz="2000" dirty="0"/>
              <a:t>Method: Expert Modeler</a:t>
            </a:r>
            <a:endParaRPr lang="th-TH" sz="2000" dirty="0"/>
          </a:p>
          <a:p>
            <a:pPr marL="342900" indent="-342900">
              <a:lnSpc>
                <a:spcPct val="150000"/>
              </a:lnSpc>
              <a:buFont typeface="+mj-lt"/>
              <a:buAutoNum type="arabicPeriod"/>
            </a:pPr>
            <a:r>
              <a:rPr lang="th-TH" sz="2000" dirty="0"/>
              <a:t>เลือก </a:t>
            </a:r>
            <a:r>
              <a:rPr lang="en-GB" sz="2000" dirty="0"/>
              <a:t>Statistics tab &gt; Display forecasts</a:t>
            </a:r>
          </a:p>
          <a:p>
            <a:pPr marL="342900" indent="-342900">
              <a:lnSpc>
                <a:spcPct val="150000"/>
              </a:lnSpc>
              <a:buFont typeface="+mj-lt"/>
              <a:buAutoNum type="arabicPeriod"/>
            </a:pPr>
            <a:r>
              <a:rPr lang="th-TH" sz="2000" dirty="0"/>
              <a:t>เลือก </a:t>
            </a:r>
            <a:r>
              <a:rPr lang="en-GB" sz="2000" dirty="0"/>
              <a:t>Plots </a:t>
            </a:r>
            <a:r>
              <a:rPr lang="th-TH" sz="2000" dirty="0"/>
              <a:t>เลือก </a:t>
            </a:r>
            <a:r>
              <a:rPr lang="en-GB" sz="2000" dirty="0"/>
              <a:t>Series </a:t>
            </a:r>
            <a:r>
              <a:rPr lang="th-TH" sz="2000" dirty="0"/>
              <a:t>ใน </a:t>
            </a:r>
            <a:r>
              <a:rPr lang="en-GB" sz="2000" dirty="0"/>
              <a:t>Plots for </a:t>
            </a:r>
            <a:r>
              <a:rPr lang="en-GB" sz="2000" dirty="0" err="1"/>
              <a:t>Indiv</a:t>
            </a:r>
            <a:r>
              <a:rPr lang="en-GB" sz="2000" dirty="0"/>
              <a:t>.</a:t>
            </a:r>
          </a:p>
          <a:p>
            <a:pPr marL="342900" indent="-342900">
              <a:lnSpc>
                <a:spcPct val="150000"/>
              </a:lnSpc>
              <a:buFont typeface="+mj-lt"/>
              <a:buAutoNum type="arabicPeriod"/>
            </a:pPr>
            <a:r>
              <a:rPr lang="th-TH" sz="2000" dirty="0"/>
              <a:t>เลือก </a:t>
            </a:r>
            <a:r>
              <a:rPr lang="en-GB" sz="2000" dirty="0"/>
              <a:t>Options tab</a:t>
            </a:r>
          </a:p>
          <a:p>
            <a:pPr marL="342900" indent="-342900">
              <a:lnSpc>
                <a:spcPct val="150000"/>
              </a:lnSpc>
              <a:buFont typeface="+mj-lt"/>
              <a:buAutoNum type="arabicPeriod"/>
            </a:pPr>
            <a:r>
              <a:rPr lang="th-TH" sz="2000" dirty="0"/>
              <a:t>กำหนดปีที่ต้องการพยากรณ์</a:t>
            </a:r>
          </a:p>
          <a:p>
            <a:pPr marL="342900" indent="-342900">
              <a:lnSpc>
                <a:spcPct val="150000"/>
              </a:lnSpc>
              <a:buFont typeface="+mj-lt"/>
              <a:buAutoNum type="arabicPeriod"/>
            </a:pPr>
            <a:r>
              <a:rPr lang="th-TH" sz="2000" dirty="0"/>
              <a:t>เลือก </a:t>
            </a:r>
            <a:r>
              <a:rPr lang="en-GB" sz="2000" dirty="0"/>
              <a:t>Save tab </a:t>
            </a:r>
            <a:r>
              <a:rPr lang="th-TH" sz="2000" dirty="0"/>
              <a:t>เลือก </a:t>
            </a:r>
            <a:r>
              <a:rPr lang="en-GB" sz="2000" dirty="0"/>
              <a:t>Save </a:t>
            </a:r>
            <a:r>
              <a:rPr lang="th-TH" sz="2000" dirty="0"/>
              <a:t>ค่าพยากรณ์ (</a:t>
            </a:r>
            <a:r>
              <a:rPr lang="en-GB" sz="2000" dirty="0"/>
              <a:t>Predicted values) </a:t>
            </a:r>
          </a:p>
        </p:txBody>
      </p:sp>
    </p:spTree>
    <p:extLst>
      <p:ext uri="{BB962C8B-B14F-4D97-AF65-F5344CB8AC3E}">
        <p14:creationId xmlns:p14="http://schemas.microsoft.com/office/powerpoint/2010/main" val="157119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EE61EF-7CB6-9CD8-E97D-4E10C83FEC99}"/>
              </a:ext>
            </a:extLst>
          </p:cNvPr>
          <p:cNvSpPr>
            <a:spLocks noGrp="1"/>
          </p:cNvSpPr>
          <p:nvPr>
            <p:ph type="sldNum" sz="quarter" idx="12"/>
          </p:nvPr>
        </p:nvSpPr>
        <p:spPr/>
        <p:txBody>
          <a:bodyPr/>
          <a:lstStyle/>
          <a:p>
            <a:pPr rtl="0"/>
            <a:fld id="{401CF334-2D5C-4859-84A6-CA7E6E43FAEB}" type="slidenum">
              <a:rPr lang="en-GB" noProof="0" smtClean="0"/>
              <a:t>24</a:t>
            </a:fld>
            <a:endParaRPr lang="en-GB" noProof="0" dirty="0"/>
          </a:p>
        </p:txBody>
      </p:sp>
      <p:pic>
        <p:nvPicPr>
          <p:cNvPr id="11" name="Picture 10">
            <a:extLst>
              <a:ext uri="{FF2B5EF4-FFF2-40B4-BE49-F238E27FC236}">
                <a16:creationId xmlns:a16="http://schemas.microsoft.com/office/drawing/2014/main" id="{B018F627-FDB5-0CBF-DB65-D62809ACC55C}"/>
              </a:ext>
            </a:extLst>
          </p:cNvPr>
          <p:cNvPicPr>
            <a:picLocks noChangeAspect="1"/>
          </p:cNvPicPr>
          <p:nvPr/>
        </p:nvPicPr>
        <p:blipFill>
          <a:blip r:embed="rId2"/>
          <a:stretch>
            <a:fillRect/>
          </a:stretch>
        </p:blipFill>
        <p:spPr>
          <a:xfrm>
            <a:off x="185782" y="775328"/>
            <a:ext cx="11820435" cy="1784364"/>
          </a:xfrm>
          <a:prstGeom prst="rect">
            <a:avLst/>
          </a:prstGeom>
        </p:spPr>
      </p:pic>
      <p:pic>
        <p:nvPicPr>
          <p:cNvPr id="13" name="Picture 12">
            <a:extLst>
              <a:ext uri="{FF2B5EF4-FFF2-40B4-BE49-F238E27FC236}">
                <a16:creationId xmlns:a16="http://schemas.microsoft.com/office/drawing/2014/main" id="{4E193CC6-2F5F-06F3-3B59-EC6CC6A8B1A4}"/>
              </a:ext>
            </a:extLst>
          </p:cNvPr>
          <p:cNvPicPr>
            <a:picLocks noChangeAspect="1"/>
          </p:cNvPicPr>
          <p:nvPr/>
        </p:nvPicPr>
        <p:blipFill>
          <a:blip r:embed="rId3"/>
          <a:stretch>
            <a:fillRect/>
          </a:stretch>
        </p:blipFill>
        <p:spPr>
          <a:xfrm>
            <a:off x="2353778" y="2769020"/>
            <a:ext cx="7340848" cy="3978545"/>
          </a:xfrm>
          <a:prstGeom prst="rect">
            <a:avLst/>
          </a:prstGeom>
        </p:spPr>
      </p:pic>
    </p:spTree>
    <p:extLst>
      <p:ext uri="{BB962C8B-B14F-4D97-AF65-F5344CB8AC3E}">
        <p14:creationId xmlns:p14="http://schemas.microsoft.com/office/powerpoint/2010/main" val="1023912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rtl="0"/>
            <a:br>
              <a:rPr lang="en-GB" dirty="0"/>
            </a:br>
            <a:r>
              <a:rPr lang="en-US" dirty="0"/>
              <a:t>Seasonal Decomposition and Forecasting</a:t>
            </a:r>
            <a:endParaRPr lang="en-GB" dirty="0"/>
          </a:p>
        </p:txBody>
      </p:sp>
      <p:sp>
        <p:nvSpPr>
          <p:cNvPr id="3" name="Subtitle 2"/>
          <p:cNvSpPr>
            <a:spLocks noGrp="1"/>
          </p:cNvSpPr>
          <p:nvPr>
            <p:ph type="subTitle" idx="1"/>
          </p:nvPr>
        </p:nvSpPr>
        <p:spPr/>
        <p:txBody>
          <a:bodyPr rtlCol="0"/>
          <a:lstStyle/>
          <a:p>
            <a:pPr rtl="0"/>
            <a:r>
              <a:rPr lang="en-US" dirty="0"/>
              <a:t>Assist. Prof. </a:t>
            </a:r>
            <a:r>
              <a:rPr lang="en-US" dirty="0" err="1"/>
              <a:t>Dr.Winai</a:t>
            </a:r>
            <a:r>
              <a:rPr lang="en-US" dirty="0"/>
              <a:t> Nadee</a:t>
            </a:r>
            <a:endParaRPr lang="en-GB" dirty="0"/>
          </a:p>
        </p:txBody>
      </p:sp>
      <p:sp>
        <p:nvSpPr>
          <p:cNvPr id="5" name="Slide Number Placeholder 4">
            <a:extLst>
              <a:ext uri="{FF2B5EF4-FFF2-40B4-BE49-F238E27FC236}">
                <a16:creationId xmlns:a16="http://schemas.microsoft.com/office/drawing/2014/main" id="{C6167A41-8676-D28B-D907-3DF55761D2FE}"/>
              </a:ext>
            </a:extLst>
          </p:cNvPr>
          <p:cNvSpPr>
            <a:spLocks noGrp="1"/>
          </p:cNvSpPr>
          <p:nvPr>
            <p:ph type="sldNum" sz="quarter" idx="12"/>
          </p:nvPr>
        </p:nvSpPr>
        <p:spPr/>
        <p:txBody>
          <a:bodyPr/>
          <a:lstStyle/>
          <a:p>
            <a:pPr rtl="0"/>
            <a:fld id="{401CF334-2D5C-4859-84A6-CA7E6E43FAEB}" type="slidenum">
              <a:rPr lang="en-GB" noProof="0" smtClean="0"/>
              <a:t>25</a:t>
            </a:fld>
            <a:endParaRPr lang="en-GB" noProof="0" dirty="0"/>
          </a:p>
        </p:txBody>
      </p:sp>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5B335-A8B6-A6F7-B003-81AE8E0954E9}"/>
              </a:ext>
            </a:extLst>
          </p:cNvPr>
          <p:cNvSpPr>
            <a:spLocks noGrp="1"/>
          </p:cNvSpPr>
          <p:nvPr>
            <p:ph type="title"/>
          </p:nvPr>
        </p:nvSpPr>
        <p:spPr/>
        <p:txBody>
          <a:bodyPr/>
          <a:lstStyle/>
          <a:p>
            <a:r>
              <a:rPr lang="en-US" dirty="0"/>
              <a:t>What is Seasonal Decomposition?</a:t>
            </a:r>
            <a:endParaRPr lang="en-GB" dirty="0"/>
          </a:p>
        </p:txBody>
      </p:sp>
      <p:sp>
        <p:nvSpPr>
          <p:cNvPr id="3" name="Content Placeholder 2">
            <a:extLst>
              <a:ext uri="{FF2B5EF4-FFF2-40B4-BE49-F238E27FC236}">
                <a16:creationId xmlns:a16="http://schemas.microsoft.com/office/drawing/2014/main" id="{E12AD654-C313-82B4-5BB6-1B17491A6967}"/>
              </a:ext>
            </a:extLst>
          </p:cNvPr>
          <p:cNvSpPr>
            <a:spLocks noGrp="1"/>
          </p:cNvSpPr>
          <p:nvPr>
            <p:ph idx="1"/>
          </p:nvPr>
        </p:nvSpPr>
        <p:spPr/>
        <p:txBody>
          <a:bodyPr/>
          <a:lstStyle/>
          <a:p>
            <a:r>
              <a:rPr lang="en-US" dirty="0"/>
              <a:t>The Seasonal Decomposition procedure decomposes a series into a seasonal component, a combined trend and cycle component, and an "error" component. The procedure is an implementation of the Census Method I, otherwise known as the ratio-to-moving-average method.</a:t>
            </a:r>
          </a:p>
          <a:p>
            <a:endParaRPr lang="en-GB" dirty="0"/>
          </a:p>
        </p:txBody>
      </p:sp>
      <p:sp>
        <p:nvSpPr>
          <p:cNvPr id="4" name="Slide Number Placeholder 3">
            <a:extLst>
              <a:ext uri="{FF2B5EF4-FFF2-40B4-BE49-F238E27FC236}">
                <a16:creationId xmlns:a16="http://schemas.microsoft.com/office/drawing/2014/main" id="{1723B566-8BBC-3C34-83FD-75D924028B9B}"/>
              </a:ext>
            </a:extLst>
          </p:cNvPr>
          <p:cNvSpPr>
            <a:spLocks noGrp="1"/>
          </p:cNvSpPr>
          <p:nvPr>
            <p:ph type="sldNum" sz="quarter" idx="12"/>
          </p:nvPr>
        </p:nvSpPr>
        <p:spPr/>
        <p:txBody>
          <a:bodyPr/>
          <a:lstStyle/>
          <a:p>
            <a:pPr rtl="0"/>
            <a:fld id="{401CF334-2D5C-4859-84A6-CA7E6E43FAEB}" type="slidenum">
              <a:rPr lang="en-GB" noProof="0" smtClean="0"/>
              <a:t>26</a:t>
            </a:fld>
            <a:endParaRPr lang="en-GB" noProof="0" dirty="0"/>
          </a:p>
        </p:txBody>
      </p:sp>
      <p:sp>
        <p:nvSpPr>
          <p:cNvPr id="6" name="TextBox 5">
            <a:extLst>
              <a:ext uri="{FF2B5EF4-FFF2-40B4-BE49-F238E27FC236}">
                <a16:creationId xmlns:a16="http://schemas.microsoft.com/office/drawing/2014/main" id="{7FB58FEF-AA76-E250-64E8-A8CF5C6F82B2}"/>
              </a:ext>
            </a:extLst>
          </p:cNvPr>
          <p:cNvSpPr txBox="1"/>
          <p:nvPr/>
        </p:nvSpPr>
        <p:spPr>
          <a:xfrm>
            <a:off x="1071418" y="4539468"/>
            <a:ext cx="10510982" cy="1477328"/>
          </a:xfrm>
          <a:prstGeom prst="rect">
            <a:avLst/>
          </a:prstGeom>
          <a:noFill/>
        </p:spPr>
        <p:txBody>
          <a:bodyPr wrap="square">
            <a:spAutoFit/>
          </a:bodyPr>
          <a:lstStyle/>
          <a:p>
            <a:r>
              <a:rPr lang="en-US" dirty="0"/>
              <a:t>Example. An </a:t>
            </a:r>
            <a:r>
              <a:rPr lang="en-US" dirty="0" err="1"/>
              <a:t>analyist</a:t>
            </a:r>
            <a:r>
              <a:rPr lang="en-US" dirty="0"/>
              <a:t> is interested in analyzing monthly measurements of the ozone level at a particular weather station. The goal is to determine if there is any trend in the data. In order to uncover any real trend, the scientist first needs to account for the variation in readings due to seasonal effects. The Seasonal Decomposition procedure can be used to remove any systematic seasonal variations. The trend analysis is then performed on a seasonally adjusted series.</a:t>
            </a:r>
          </a:p>
        </p:txBody>
      </p:sp>
    </p:spTree>
    <p:extLst>
      <p:ext uri="{BB962C8B-B14F-4D97-AF65-F5344CB8AC3E}">
        <p14:creationId xmlns:p14="http://schemas.microsoft.com/office/powerpoint/2010/main" val="192492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D57F9E-DF8B-DAAA-2F04-C8C75EE25D2D}"/>
              </a:ext>
            </a:extLst>
          </p:cNvPr>
          <p:cNvSpPr>
            <a:spLocks noGrp="1"/>
          </p:cNvSpPr>
          <p:nvPr>
            <p:ph type="title"/>
          </p:nvPr>
        </p:nvSpPr>
        <p:spPr>
          <a:xfrm>
            <a:off x="508000" y="771577"/>
            <a:ext cx="11176000" cy="1069848"/>
          </a:xfrm>
        </p:spPr>
        <p:txBody>
          <a:bodyPr/>
          <a:lstStyle/>
          <a:p>
            <a:r>
              <a:rPr lang="en-US" dirty="0"/>
              <a:t>Model Type</a:t>
            </a:r>
            <a:endParaRPr lang="en-GB" dirty="0"/>
          </a:p>
        </p:txBody>
      </p:sp>
      <p:sp>
        <p:nvSpPr>
          <p:cNvPr id="6" name="Text Placeholder 5">
            <a:extLst>
              <a:ext uri="{FF2B5EF4-FFF2-40B4-BE49-F238E27FC236}">
                <a16:creationId xmlns:a16="http://schemas.microsoft.com/office/drawing/2014/main" id="{FCA54CFE-6FEA-A4E7-4574-854E23D84B63}"/>
              </a:ext>
            </a:extLst>
          </p:cNvPr>
          <p:cNvSpPr>
            <a:spLocks noGrp="1"/>
          </p:cNvSpPr>
          <p:nvPr>
            <p:ph type="body" idx="1"/>
          </p:nvPr>
        </p:nvSpPr>
        <p:spPr/>
        <p:txBody>
          <a:bodyPr/>
          <a:lstStyle/>
          <a:p>
            <a:pPr algn="ctr"/>
            <a:r>
              <a:rPr lang="en-GB" dirty="0"/>
              <a:t>Multiplicative </a:t>
            </a:r>
          </a:p>
        </p:txBody>
      </p:sp>
      <p:sp>
        <p:nvSpPr>
          <p:cNvPr id="7" name="Content Placeholder 6">
            <a:extLst>
              <a:ext uri="{FF2B5EF4-FFF2-40B4-BE49-F238E27FC236}">
                <a16:creationId xmlns:a16="http://schemas.microsoft.com/office/drawing/2014/main" id="{3309AE6B-FA19-1DDB-1246-71B51003AC19}"/>
              </a:ext>
            </a:extLst>
          </p:cNvPr>
          <p:cNvSpPr>
            <a:spLocks noGrp="1"/>
          </p:cNvSpPr>
          <p:nvPr>
            <p:ph sz="quarter" idx="2"/>
          </p:nvPr>
        </p:nvSpPr>
        <p:spPr/>
        <p:txBody>
          <a:bodyPr>
            <a:normAutofit fontScale="85000" lnSpcReduction="20000"/>
          </a:bodyPr>
          <a:lstStyle/>
          <a:p>
            <a:pPr>
              <a:lnSpc>
                <a:spcPct val="150000"/>
              </a:lnSpc>
            </a:pPr>
            <a:r>
              <a:rPr lang="th-TH" dirty="0"/>
              <a:t>เหมาะสมกับข้อมูลที่มีขนาดของความผันผวนเพิ่มขึ้นหรือลดลงตามแนวโน้ม: เช่น ยอดขายในแต่ละไตรมาสของทุกปีเพิ่มขึ้น 10% ของยอดขายรวม ซึ่งหมายความว่าเมื่อยอดขายรวมสูงขึ้น ค่า 10% ก็จะสูงขึ้นตามไปด้วย </a:t>
            </a:r>
          </a:p>
          <a:p>
            <a:pPr>
              <a:lnSpc>
                <a:spcPct val="150000"/>
              </a:lnSpc>
            </a:pPr>
            <a:r>
              <a:rPr lang="th-TH" dirty="0"/>
              <a:t>เช่น </a:t>
            </a:r>
          </a:p>
          <a:p>
            <a:pPr lvl="1">
              <a:lnSpc>
                <a:spcPct val="150000"/>
              </a:lnSpc>
            </a:pPr>
            <a:r>
              <a:rPr lang="th-TH" dirty="0"/>
              <a:t>ยอดขายรถยนต์ของบริษัทใหญ่ ที่มียอดขายพุ่งสูงขึ้นในไตรมาสสุดท้ายของปีเสมอ แต่ส่วนต่างของยอดขายที่พุ่งขึ้นนั้นจะคิดเป็นสัดส่วน (เช่น 20%) ของยอดขายรวม ซึ่งเมื่อยอดขายรวมของบริษัทเพิ่มขึ้น ยอดขายที่พุ่งขึ้นในไตรมาสสุดท้ายก็จะมีมูลค่าสูงขึ้นตามไปด้วย</a:t>
            </a:r>
            <a:endParaRPr lang="en-GB" dirty="0"/>
          </a:p>
        </p:txBody>
      </p:sp>
      <p:sp>
        <p:nvSpPr>
          <p:cNvPr id="8" name="Text Placeholder 7">
            <a:extLst>
              <a:ext uri="{FF2B5EF4-FFF2-40B4-BE49-F238E27FC236}">
                <a16:creationId xmlns:a16="http://schemas.microsoft.com/office/drawing/2014/main" id="{1D28CD1E-72B0-8E2B-19CC-BE3CB5CDC122}"/>
              </a:ext>
            </a:extLst>
          </p:cNvPr>
          <p:cNvSpPr>
            <a:spLocks noGrp="1"/>
          </p:cNvSpPr>
          <p:nvPr>
            <p:ph type="body" sz="half" idx="3"/>
          </p:nvPr>
        </p:nvSpPr>
        <p:spPr/>
        <p:txBody>
          <a:bodyPr/>
          <a:lstStyle/>
          <a:p>
            <a:pPr algn="ctr"/>
            <a:r>
              <a:rPr lang="en-GB" dirty="0"/>
              <a:t>Additive</a:t>
            </a:r>
          </a:p>
        </p:txBody>
      </p:sp>
      <p:sp>
        <p:nvSpPr>
          <p:cNvPr id="9" name="Content Placeholder 8">
            <a:extLst>
              <a:ext uri="{FF2B5EF4-FFF2-40B4-BE49-F238E27FC236}">
                <a16:creationId xmlns:a16="http://schemas.microsoft.com/office/drawing/2014/main" id="{EB98851A-6107-1B63-2E63-7DBA04740EAF}"/>
              </a:ext>
            </a:extLst>
          </p:cNvPr>
          <p:cNvSpPr>
            <a:spLocks noGrp="1"/>
          </p:cNvSpPr>
          <p:nvPr>
            <p:ph sz="quarter" idx="4"/>
          </p:nvPr>
        </p:nvSpPr>
        <p:spPr/>
        <p:txBody>
          <a:bodyPr>
            <a:normAutofit fontScale="85000" lnSpcReduction="20000"/>
          </a:bodyPr>
          <a:lstStyle/>
          <a:p>
            <a:pPr>
              <a:lnSpc>
                <a:spcPct val="150000"/>
              </a:lnSpc>
            </a:pPr>
            <a:r>
              <a:rPr lang="th-TH" dirty="0"/>
              <a:t>เหมาะสมกับข้อมูลที่มีขนาดของความผันผวนค่าคงที่ตลอดช่วงเวลา: </a:t>
            </a:r>
          </a:p>
          <a:p>
            <a:pPr>
              <a:lnSpc>
                <a:spcPct val="150000"/>
              </a:lnSpc>
            </a:pPr>
            <a:r>
              <a:rPr lang="th-TH" dirty="0"/>
              <a:t>เช่น </a:t>
            </a:r>
          </a:p>
          <a:p>
            <a:pPr lvl="1">
              <a:lnSpc>
                <a:spcPct val="150000"/>
              </a:lnSpc>
            </a:pPr>
            <a:r>
              <a:rPr lang="th-TH" dirty="0"/>
              <a:t>ยอดขายในแต่ละไตรมาสของทุกปีเพิ่มขึ้น 10,000 บาทเสมอ ไม่ว่ายอดขายรวมจะสูงขึ้นเท่าใด</a:t>
            </a:r>
          </a:p>
          <a:p>
            <a:pPr lvl="1">
              <a:lnSpc>
                <a:spcPct val="150000"/>
              </a:lnSpc>
            </a:pPr>
            <a:r>
              <a:rPr lang="th-TH" dirty="0"/>
              <a:t>ยอดขายไอศกรีมในร้านค้าเล็กๆ ที่มียอดขายสูงขึ้นในช่วงฤดูร้อนประมาณ 500 ถ้วยต่อเดือน และความผันผวนนี้ยังคงอยู่ที่ประมาณ 500 ถ้วยเสมอในทุกๆ ปี แม้ว่ายอดขายโดยรวมของร้านจะค่อยๆ เพิ่มขึ้นก็ตาม</a:t>
            </a:r>
            <a:endParaRPr lang="en-US" dirty="0"/>
          </a:p>
        </p:txBody>
      </p:sp>
      <p:sp>
        <p:nvSpPr>
          <p:cNvPr id="4" name="Slide Number Placeholder 3">
            <a:extLst>
              <a:ext uri="{FF2B5EF4-FFF2-40B4-BE49-F238E27FC236}">
                <a16:creationId xmlns:a16="http://schemas.microsoft.com/office/drawing/2014/main" id="{06CF3F88-C1B2-4341-E4C3-9239858F5C44}"/>
              </a:ext>
            </a:extLst>
          </p:cNvPr>
          <p:cNvSpPr>
            <a:spLocks noGrp="1"/>
          </p:cNvSpPr>
          <p:nvPr>
            <p:ph type="sldNum" sz="quarter" idx="11"/>
          </p:nvPr>
        </p:nvSpPr>
        <p:spPr/>
        <p:txBody>
          <a:bodyPr/>
          <a:lstStyle/>
          <a:p>
            <a:pPr rtl="0"/>
            <a:fld id="{401CF334-2D5C-4859-84A6-CA7E6E43FAEB}" type="slidenum">
              <a:rPr lang="en-GB" noProof="0" smtClean="0"/>
              <a:t>27</a:t>
            </a:fld>
            <a:endParaRPr lang="en-GB" noProof="0" dirty="0"/>
          </a:p>
        </p:txBody>
      </p:sp>
      <p:sp>
        <p:nvSpPr>
          <p:cNvPr id="13" name="TextBox 12">
            <a:extLst>
              <a:ext uri="{FF2B5EF4-FFF2-40B4-BE49-F238E27FC236}">
                <a16:creationId xmlns:a16="http://schemas.microsoft.com/office/drawing/2014/main" id="{33B1C8F3-C494-3D72-238F-B2AFD07556C8}"/>
              </a:ext>
            </a:extLst>
          </p:cNvPr>
          <p:cNvSpPr txBox="1"/>
          <p:nvPr/>
        </p:nvSpPr>
        <p:spPr>
          <a:xfrm>
            <a:off x="3640666" y="844836"/>
            <a:ext cx="8449734" cy="923330"/>
          </a:xfrm>
          <a:prstGeom prst="rect">
            <a:avLst/>
          </a:prstGeom>
          <a:noFill/>
        </p:spPr>
        <p:txBody>
          <a:bodyPr wrap="square">
            <a:spAutoFit/>
          </a:bodyPr>
          <a:lstStyle/>
          <a:p>
            <a:r>
              <a:rPr lang="th-TH" dirty="0"/>
              <a:t>ในการวิเคราะห์ </a:t>
            </a:r>
            <a:r>
              <a:rPr lang="en-GB" dirty="0"/>
              <a:t>Seasonal Decomposition </a:t>
            </a:r>
            <a:r>
              <a:rPr lang="th-TH" dirty="0"/>
              <a:t>เพื่อแยกองค์ประกอบของอนุกรมเวลา (</a:t>
            </a:r>
            <a:r>
              <a:rPr lang="en-GB" dirty="0"/>
              <a:t>time series) </a:t>
            </a:r>
            <a:r>
              <a:rPr lang="th-TH" dirty="0"/>
              <a:t>ออกเป็นส่วนประกอบย่อยๆ ได้แก่ </a:t>
            </a:r>
            <a:r>
              <a:rPr lang="en-GB" dirty="0"/>
              <a:t>Trend (</a:t>
            </a:r>
            <a:r>
              <a:rPr lang="th-TH" dirty="0"/>
              <a:t>แนวโน้ม), </a:t>
            </a:r>
            <a:r>
              <a:rPr lang="en-GB" dirty="0"/>
              <a:t>Seasonality (</a:t>
            </a:r>
            <a:r>
              <a:rPr lang="th-TH" dirty="0"/>
              <a:t>ฤดูกาล), และ </a:t>
            </a:r>
            <a:r>
              <a:rPr lang="en-GB" dirty="0"/>
              <a:t>Residual/Irregular (</a:t>
            </a:r>
            <a:r>
              <a:rPr lang="th-TH" dirty="0"/>
              <a:t>ส่วนที่เหลือ/ความผิดปกติ) </a:t>
            </a:r>
            <a:endParaRPr lang="en-GB" dirty="0"/>
          </a:p>
        </p:txBody>
      </p:sp>
      <p:sp>
        <p:nvSpPr>
          <p:cNvPr id="15" name="TextBox 14">
            <a:extLst>
              <a:ext uri="{FF2B5EF4-FFF2-40B4-BE49-F238E27FC236}">
                <a16:creationId xmlns:a16="http://schemas.microsoft.com/office/drawing/2014/main" id="{6AAAE7D3-CBDF-5D33-FE90-F1B1111C9D43}"/>
              </a:ext>
            </a:extLst>
          </p:cNvPr>
          <p:cNvSpPr txBox="1"/>
          <p:nvPr/>
        </p:nvSpPr>
        <p:spPr>
          <a:xfrm>
            <a:off x="541867" y="1805979"/>
            <a:ext cx="11650133" cy="369332"/>
          </a:xfrm>
          <a:prstGeom prst="rect">
            <a:avLst/>
          </a:prstGeom>
          <a:noFill/>
        </p:spPr>
        <p:txBody>
          <a:bodyPr wrap="square">
            <a:spAutoFit/>
          </a:bodyPr>
          <a:lstStyle/>
          <a:p>
            <a:r>
              <a:rPr lang="th-TH" dirty="0"/>
              <a:t>มี 2 วิธีหลักๆ คือ </a:t>
            </a:r>
            <a:r>
              <a:rPr lang="en-GB" dirty="0"/>
              <a:t>Additive </a:t>
            </a:r>
            <a:r>
              <a:rPr lang="th-TH" dirty="0"/>
              <a:t>และ </a:t>
            </a:r>
            <a:r>
              <a:rPr lang="en-GB" dirty="0"/>
              <a:t>Multiplicative </a:t>
            </a:r>
            <a:r>
              <a:rPr lang="th-TH" dirty="0"/>
              <a:t>ซึ่งมีความแตกต่างกันอย่างชัดเจนและเหมาะสมกับข้อมูลที่มีลักษณะต่างกัน</a:t>
            </a:r>
            <a:endParaRPr lang="en-GB" dirty="0"/>
          </a:p>
        </p:txBody>
      </p:sp>
    </p:spTree>
    <p:extLst>
      <p:ext uri="{BB962C8B-B14F-4D97-AF65-F5344CB8AC3E}">
        <p14:creationId xmlns:p14="http://schemas.microsoft.com/office/powerpoint/2010/main" val="252257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AA8EAB6-48D9-6A5B-44F2-C68A6E3FC82A}"/>
              </a:ext>
            </a:extLst>
          </p:cNvPr>
          <p:cNvSpPr>
            <a:spLocks noGrp="1"/>
          </p:cNvSpPr>
          <p:nvPr>
            <p:ph type="title"/>
          </p:nvPr>
        </p:nvSpPr>
        <p:spPr>
          <a:xfrm>
            <a:off x="1039284" y="1227668"/>
            <a:ext cx="10363200" cy="2348264"/>
          </a:xfrm>
        </p:spPr>
        <p:txBody>
          <a:bodyPr/>
          <a:lstStyle/>
          <a:p>
            <a:pPr algn="ctr"/>
            <a:r>
              <a:rPr lang="th-TH" dirty="0"/>
              <a:t>ความแตกต่างระหว่าง </a:t>
            </a:r>
            <a:br>
              <a:rPr lang="en-US" dirty="0"/>
            </a:br>
            <a:r>
              <a:rPr lang="en-GB" dirty="0"/>
              <a:t>Additive </a:t>
            </a:r>
            <a:r>
              <a:rPr lang="th-TH" dirty="0"/>
              <a:t>และ </a:t>
            </a:r>
            <a:r>
              <a:rPr lang="en-GB" dirty="0"/>
              <a:t>Multiplicative Decomposition</a:t>
            </a:r>
          </a:p>
        </p:txBody>
      </p:sp>
      <p:sp>
        <p:nvSpPr>
          <p:cNvPr id="9" name="Text Placeholder 8">
            <a:extLst>
              <a:ext uri="{FF2B5EF4-FFF2-40B4-BE49-F238E27FC236}">
                <a16:creationId xmlns:a16="http://schemas.microsoft.com/office/drawing/2014/main" id="{A042F3DA-7226-B67A-47DC-13005B807159}"/>
              </a:ext>
            </a:extLst>
          </p:cNvPr>
          <p:cNvSpPr>
            <a:spLocks noGrp="1"/>
          </p:cNvSpPr>
          <p:nvPr>
            <p:ph type="body" idx="1"/>
          </p:nvPr>
        </p:nvSpPr>
        <p:spPr>
          <a:xfrm>
            <a:off x="396875" y="3917421"/>
            <a:ext cx="11398250" cy="2093912"/>
          </a:xfrm>
        </p:spPr>
        <p:txBody>
          <a:bodyPr>
            <a:normAutofit/>
          </a:bodyPr>
          <a:lstStyle/>
          <a:p>
            <a:pPr algn="ctr">
              <a:lnSpc>
                <a:spcPct val="150000"/>
              </a:lnSpc>
            </a:pPr>
            <a:r>
              <a:rPr lang="th-TH" sz="2800" dirty="0">
                <a:solidFill>
                  <a:schemeClr val="tx1"/>
                </a:solidFill>
              </a:rPr>
              <a:t>หัวใจสำคัญของความแตกต่างอยู่ที่ "ความสัมพันธ์" ระหว่างองค์ประกอบต่างๆ โดยเฉพาะระหว่างส่วนของฤดูกาล (</a:t>
            </a:r>
            <a:r>
              <a:rPr lang="en-GB" sz="2800" dirty="0">
                <a:solidFill>
                  <a:schemeClr val="tx1"/>
                </a:solidFill>
              </a:rPr>
              <a:t>Seasonality) </a:t>
            </a:r>
            <a:r>
              <a:rPr lang="th-TH" sz="2800" dirty="0">
                <a:solidFill>
                  <a:schemeClr val="tx1"/>
                </a:solidFill>
              </a:rPr>
              <a:t>และแนวโน้ม (</a:t>
            </a:r>
            <a:r>
              <a:rPr lang="en-GB" sz="2800" dirty="0">
                <a:solidFill>
                  <a:schemeClr val="tx1"/>
                </a:solidFill>
              </a:rPr>
              <a:t>Trend)</a:t>
            </a:r>
          </a:p>
        </p:txBody>
      </p:sp>
      <p:sp>
        <p:nvSpPr>
          <p:cNvPr id="7" name="Slide Number Placeholder 6">
            <a:extLst>
              <a:ext uri="{FF2B5EF4-FFF2-40B4-BE49-F238E27FC236}">
                <a16:creationId xmlns:a16="http://schemas.microsoft.com/office/drawing/2014/main" id="{D61F433E-A403-3FEC-858A-15214CD99639}"/>
              </a:ext>
            </a:extLst>
          </p:cNvPr>
          <p:cNvSpPr>
            <a:spLocks noGrp="1"/>
          </p:cNvSpPr>
          <p:nvPr>
            <p:ph type="sldNum" sz="quarter" idx="12"/>
          </p:nvPr>
        </p:nvSpPr>
        <p:spPr/>
        <p:txBody>
          <a:bodyPr/>
          <a:lstStyle/>
          <a:p>
            <a:pPr rtl="0"/>
            <a:fld id="{401CF334-2D5C-4859-84A6-CA7E6E43FAEB}" type="slidenum">
              <a:rPr lang="en-GB" noProof="0" smtClean="0"/>
              <a:t>28</a:t>
            </a:fld>
            <a:endParaRPr lang="en-GB" noProof="0" dirty="0"/>
          </a:p>
        </p:txBody>
      </p:sp>
    </p:spTree>
    <p:extLst>
      <p:ext uri="{BB962C8B-B14F-4D97-AF65-F5344CB8AC3E}">
        <p14:creationId xmlns:p14="http://schemas.microsoft.com/office/powerpoint/2010/main" val="205671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2E29B5D-ECBC-11EC-ACFD-5C4F73B46816}"/>
              </a:ext>
            </a:extLst>
          </p:cNvPr>
          <p:cNvSpPr>
            <a:spLocks noGrp="1"/>
          </p:cNvSpPr>
          <p:nvPr>
            <p:ph type="title"/>
          </p:nvPr>
        </p:nvSpPr>
        <p:spPr/>
        <p:txBody>
          <a:bodyPr>
            <a:normAutofit fontScale="90000"/>
          </a:bodyPr>
          <a:lstStyle/>
          <a:p>
            <a:r>
              <a:rPr lang="en-GB" dirty="0"/>
              <a:t>Multiplicative Decomposition (</a:t>
            </a:r>
            <a:r>
              <a:rPr lang="th-TH" dirty="0"/>
              <a:t>โมเดลแบบผลคูณ)</a:t>
            </a:r>
            <a:endParaRPr lang="en-GB" dirty="0"/>
          </a:p>
        </p:txBody>
      </p:sp>
      <p:sp>
        <p:nvSpPr>
          <p:cNvPr id="7" name="Slide Number Placeholder 6">
            <a:extLst>
              <a:ext uri="{FF2B5EF4-FFF2-40B4-BE49-F238E27FC236}">
                <a16:creationId xmlns:a16="http://schemas.microsoft.com/office/drawing/2014/main" id="{40A102DB-C79B-393B-8EFC-B1FA3DC07C01}"/>
              </a:ext>
            </a:extLst>
          </p:cNvPr>
          <p:cNvSpPr>
            <a:spLocks noGrp="1"/>
          </p:cNvSpPr>
          <p:nvPr>
            <p:ph type="sldNum" sz="quarter" idx="12"/>
          </p:nvPr>
        </p:nvSpPr>
        <p:spPr/>
        <p:txBody>
          <a:bodyPr/>
          <a:lstStyle/>
          <a:p>
            <a:pPr rtl="0"/>
            <a:fld id="{401CF334-2D5C-4859-84A6-CA7E6E43FAEB}" type="slidenum">
              <a:rPr lang="en-GB" noProof="0" smtClean="0"/>
              <a:t>29</a:t>
            </a:fld>
            <a:endParaRPr lang="en-GB" noProof="0" dirty="0"/>
          </a:p>
        </p:txBody>
      </p:sp>
      <p:sp>
        <p:nvSpPr>
          <p:cNvPr id="11" name="TextBox 10">
            <a:extLst>
              <a:ext uri="{FF2B5EF4-FFF2-40B4-BE49-F238E27FC236}">
                <a16:creationId xmlns:a16="http://schemas.microsoft.com/office/drawing/2014/main" id="{1DA2836F-D4DE-2878-521B-77246158FA39}"/>
              </a:ext>
            </a:extLst>
          </p:cNvPr>
          <p:cNvSpPr txBox="1"/>
          <p:nvPr/>
        </p:nvSpPr>
        <p:spPr>
          <a:xfrm>
            <a:off x="609600" y="1842128"/>
            <a:ext cx="10735734" cy="1977464"/>
          </a:xfrm>
          <a:prstGeom prst="rect">
            <a:avLst/>
          </a:prstGeom>
          <a:noFill/>
        </p:spPr>
        <p:txBody>
          <a:bodyPr wrap="square">
            <a:spAutoFit/>
          </a:bodyPr>
          <a:lstStyle/>
          <a:p>
            <a:pPr>
              <a:lnSpc>
                <a:spcPct val="150000"/>
              </a:lnSpc>
            </a:pPr>
            <a:r>
              <a:rPr lang="th-TH" sz="2800" dirty="0">
                <a:solidFill>
                  <a:schemeClr val="accent2">
                    <a:lumMod val="75000"/>
                  </a:schemeClr>
                </a:solidFill>
              </a:rPr>
              <a:t>สมมติฐาน: </a:t>
            </a:r>
            <a:r>
              <a:rPr lang="th-TH" sz="2800" dirty="0"/>
              <a:t>ความผันผวนตามฤดูกาลมีค่า แปรผันตาม (</a:t>
            </a:r>
            <a:r>
              <a:rPr lang="en-GB" sz="2800" dirty="0"/>
              <a:t>proportional) </a:t>
            </a:r>
            <a:r>
              <a:rPr lang="th-TH" sz="2800" dirty="0"/>
              <a:t>ระดับของแนวโน้ม หากแนวโน้มเพิ่มขึ้น ขนาดของความผันผวนตามฤดูกาลก็จะเพิ่มขึ้นตามไปด้วย</a:t>
            </a:r>
            <a:endParaRPr lang="en-GB" sz="2800" dirty="0"/>
          </a:p>
        </p:txBody>
      </p:sp>
      <p:sp>
        <p:nvSpPr>
          <p:cNvPr id="14" name="TextBox 13">
            <a:extLst>
              <a:ext uri="{FF2B5EF4-FFF2-40B4-BE49-F238E27FC236}">
                <a16:creationId xmlns:a16="http://schemas.microsoft.com/office/drawing/2014/main" id="{4FE5E4C4-8177-A1B4-ACD9-527C994B5B51}"/>
              </a:ext>
            </a:extLst>
          </p:cNvPr>
          <p:cNvSpPr txBox="1"/>
          <p:nvPr/>
        </p:nvSpPr>
        <p:spPr>
          <a:xfrm>
            <a:off x="609600" y="4148667"/>
            <a:ext cx="1676400" cy="523220"/>
          </a:xfrm>
          <a:prstGeom prst="rect">
            <a:avLst/>
          </a:prstGeom>
          <a:noFill/>
        </p:spPr>
        <p:txBody>
          <a:bodyPr wrap="square" rtlCol="0">
            <a:spAutoFit/>
          </a:bodyPr>
          <a:lstStyle/>
          <a:p>
            <a:r>
              <a:rPr lang="th-TH" sz="2800" dirty="0">
                <a:solidFill>
                  <a:schemeClr val="accent2">
                    <a:lumMod val="75000"/>
                  </a:schemeClr>
                </a:solidFill>
              </a:rPr>
              <a:t>สูตร</a:t>
            </a:r>
            <a:endParaRPr lang="en-GB" sz="2800" dirty="0">
              <a:solidFill>
                <a:schemeClr val="accent2">
                  <a:lumMod val="75000"/>
                </a:schemeClr>
              </a:solidFill>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011F4B1-7B26-C6DB-36F2-4D5F974D32EB}"/>
                  </a:ext>
                </a:extLst>
              </p:cNvPr>
              <p:cNvSpPr txBox="1"/>
              <p:nvPr/>
            </p:nvSpPr>
            <p:spPr>
              <a:xfrm>
                <a:off x="1447800" y="4117889"/>
                <a:ext cx="4224867"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3600" i="1" smtClean="0">
                              <a:latin typeface="Cambria Math" panose="02040503050406030204" pitchFamily="18" charset="0"/>
                            </a:rPr>
                          </m:ctrlPr>
                        </m:sSubPr>
                        <m:e>
                          <m:r>
                            <a:rPr lang="en-US" sz="3600" b="0" i="1" smtClean="0">
                              <a:latin typeface="Cambria Math" panose="02040503050406030204" pitchFamily="18" charset="0"/>
                            </a:rPr>
                            <m:t>𝑌</m:t>
                          </m:r>
                        </m:e>
                        <m:sub>
                          <m:r>
                            <a:rPr lang="en-US" sz="3600" b="0" i="1" smtClean="0">
                              <a:latin typeface="Cambria Math" panose="02040503050406030204" pitchFamily="18" charset="0"/>
                            </a:rPr>
                            <m:t>𝑡</m:t>
                          </m:r>
                        </m:sub>
                      </m:sSub>
                      <m:r>
                        <a:rPr lang="en-US" sz="3600" b="0" i="0" smtClean="0">
                          <a:latin typeface="Cambria Math" panose="02040503050406030204" pitchFamily="18" charset="0"/>
                        </a:rPr>
                        <m:t>=</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𝑇</m:t>
                          </m:r>
                        </m:e>
                        <m:sub>
                          <m:r>
                            <a:rPr lang="en-US" sz="3600" b="0" i="1" smtClean="0">
                              <a:latin typeface="Cambria Math" panose="02040503050406030204" pitchFamily="18" charset="0"/>
                            </a:rPr>
                            <m:t>𝑡</m:t>
                          </m:r>
                        </m:sub>
                      </m:sSub>
                      <m:r>
                        <a:rPr lang="en-US" sz="3600" b="0" i="1" smtClean="0">
                          <a:latin typeface="Cambria Math" panose="02040503050406030204" pitchFamily="18" charset="0"/>
                          <a:ea typeface="Cambria Math" panose="02040503050406030204" pitchFamily="18" charset="0"/>
                        </a:rPr>
                        <m:t>×</m:t>
                      </m:r>
                      <m:sSub>
                        <m:sSubPr>
                          <m:ctrlPr>
                            <a:rPr lang="en-US" sz="3600" b="0" i="1" smtClean="0">
                              <a:latin typeface="Cambria Math" panose="02040503050406030204" pitchFamily="18" charset="0"/>
                              <a:ea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𝑆</m:t>
                          </m:r>
                        </m:e>
                        <m:sub>
                          <m:r>
                            <a:rPr lang="en-US" sz="3600" b="0" i="1" smtClean="0">
                              <a:latin typeface="Cambria Math" panose="02040503050406030204" pitchFamily="18" charset="0"/>
                              <a:ea typeface="Cambria Math" panose="02040503050406030204" pitchFamily="18" charset="0"/>
                            </a:rPr>
                            <m:t>𝑡</m:t>
                          </m:r>
                        </m:sub>
                      </m:sSub>
                      <m:r>
                        <a:rPr lang="en-US" sz="3600" b="0" i="1" smtClean="0">
                          <a:latin typeface="Cambria Math" panose="02040503050406030204" pitchFamily="18" charset="0"/>
                          <a:ea typeface="Cambria Math" panose="02040503050406030204" pitchFamily="18" charset="0"/>
                        </a:rPr>
                        <m:t>×</m:t>
                      </m:r>
                      <m:sSub>
                        <m:sSubPr>
                          <m:ctrlPr>
                            <a:rPr lang="en-US" sz="3600" b="0" i="1" smtClean="0">
                              <a:latin typeface="Cambria Math" panose="02040503050406030204" pitchFamily="18" charset="0"/>
                              <a:ea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𝑅</m:t>
                          </m:r>
                        </m:e>
                        <m:sub>
                          <m:r>
                            <a:rPr lang="en-US" sz="3600" b="0" i="1" smtClean="0">
                              <a:latin typeface="Cambria Math" panose="02040503050406030204" pitchFamily="18" charset="0"/>
                              <a:ea typeface="Cambria Math" panose="02040503050406030204" pitchFamily="18" charset="0"/>
                            </a:rPr>
                            <m:t>𝑡</m:t>
                          </m:r>
                        </m:sub>
                      </m:sSub>
                    </m:oMath>
                  </m:oMathPara>
                </a14:m>
                <a:endParaRPr lang="en-GB" sz="3600" dirty="0"/>
              </a:p>
            </p:txBody>
          </p:sp>
        </mc:Choice>
        <mc:Fallback xmlns="">
          <p:sp>
            <p:nvSpPr>
              <p:cNvPr id="15" name="TextBox 14">
                <a:extLst>
                  <a:ext uri="{FF2B5EF4-FFF2-40B4-BE49-F238E27FC236}">
                    <a16:creationId xmlns:a16="http://schemas.microsoft.com/office/drawing/2014/main" id="{E011F4B1-7B26-C6DB-36F2-4D5F974D32EB}"/>
                  </a:ext>
                </a:extLst>
              </p:cNvPr>
              <p:cNvSpPr txBox="1">
                <a:spLocks noRot="1" noChangeAspect="1" noMove="1" noResize="1" noEditPoints="1" noAdjustHandles="1" noChangeArrowheads="1" noChangeShapeType="1" noTextEdit="1"/>
              </p:cNvSpPr>
              <p:nvPr/>
            </p:nvSpPr>
            <p:spPr>
              <a:xfrm>
                <a:off x="1447800" y="4117889"/>
                <a:ext cx="4224867" cy="553998"/>
              </a:xfrm>
              <a:prstGeom prst="rect">
                <a:avLst/>
              </a:prstGeom>
              <a:blipFill>
                <a:blip r:embed="rId2"/>
                <a:stretch>
                  <a:fillRect/>
                </a:stretch>
              </a:blipFill>
            </p:spPr>
            <p:txBody>
              <a:bodyPr/>
              <a:lstStyle/>
              <a:p>
                <a:r>
                  <a:rPr lang="en-GB">
                    <a:noFill/>
                  </a:rPr>
                  <a:t> </a:t>
                </a:r>
              </a:p>
            </p:txBody>
          </p:sp>
        </mc:Fallback>
      </mc:AlternateContent>
      <p:sp>
        <p:nvSpPr>
          <p:cNvPr id="17" name="TextBox 16">
            <a:extLst>
              <a:ext uri="{FF2B5EF4-FFF2-40B4-BE49-F238E27FC236}">
                <a16:creationId xmlns:a16="http://schemas.microsoft.com/office/drawing/2014/main" id="{6F3555B6-CBD8-B0D4-1F23-45867946C513}"/>
              </a:ext>
            </a:extLst>
          </p:cNvPr>
          <p:cNvSpPr txBox="1"/>
          <p:nvPr/>
        </p:nvSpPr>
        <p:spPr>
          <a:xfrm>
            <a:off x="7052732" y="3834780"/>
            <a:ext cx="4656667" cy="2362185"/>
          </a:xfrm>
          <a:prstGeom prst="rect">
            <a:avLst/>
          </a:prstGeom>
          <a:noFill/>
        </p:spPr>
        <p:txBody>
          <a:bodyPr wrap="square">
            <a:spAutoFit/>
          </a:bodyPr>
          <a:lstStyle/>
          <a:p>
            <a:pPr>
              <a:lnSpc>
                <a:spcPct val="150000"/>
              </a:lnSpc>
            </a:pPr>
            <a:r>
              <a:rPr lang="th-TH" sz="2000" dirty="0"/>
              <a:t>ดังนั้น เมื่อเราพิจารณากราฟของข้อมูลแบบ </a:t>
            </a:r>
            <a:r>
              <a:rPr lang="en-GB" sz="2000" dirty="0"/>
              <a:t>Multiplicative </a:t>
            </a:r>
            <a:r>
              <a:rPr lang="th-TH" sz="2000" dirty="0"/>
              <a:t>เราจะเห็นว่าขนาดของความผันผวนตามฤดูกาลมีขนาดใหญ่ขึ้นเรื่อยๆ เมื่อแนวโน้มของข้อมูลสูงขึ้น และมีขนาดเล็กลงเมื่อแนวโน้มต่ำลง</a:t>
            </a:r>
            <a:endParaRPr lang="en-GB" sz="2000" dirty="0"/>
          </a:p>
        </p:txBody>
      </p:sp>
      <p:sp>
        <p:nvSpPr>
          <p:cNvPr id="18" name="TextBox 17">
            <a:extLst>
              <a:ext uri="{FF2B5EF4-FFF2-40B4-BE49-F238E27FC236}">
                <a16:creationId xmlns:a16="http://schemas.microsoft.com/office/drawing/2014/main" id="{6DB10B43-925D-D894-8D09-6D200B0306AC}"/>
              </a:ext>
            </a:extLst>
          </p:cNvPr>
          <p:cNvSpPr txBox="1"/>
          <p:nvPr/>
        </p:nvSpPr>
        <p:spPr>
          <a:xfrm>
            <a:off x="711200" y="5015872"/>
            <a:ext cx="4961467" cy="1477328"/>
          </a:xfrm>
          <a:prstGeom prst="rect">
            <a:avLst/>
          </a:prstGeom>
          <a:noFill/>
        </p:spPr>
        <p:txBody>
          <a:bodyPr wrap="square" rtlCol="0">
            <a:spAutoFit/>
          </a:bodyPr>
          <a:lstStyle/>
          <a:p>
            <a:r>
              <a:rPr lang="en-US" dirty="0"/>
              <a:t>Y = </a:t>
            </a:r>
            <a:r>
              <a:rPr lang="th-TH" dirty="0"/>
              <a:t>ค่าจริงของข้อมูล ณ เวลา </a:t>
            </a:r>
            <a:r>
              <a:rPr lang="en-US" dirty="0"/>
              <a:t>t</a:t>
            </a:r>
          </a:p>
          <a:p>
            <a:r>
              <a:rPr lang="en-US" dirty="0"/>
              <a:t>T = </a:t>
            </a:r>
            <a:r>
              <a:rPr lang="th-TH" dirty="0"/>
              <a:t>แนวโน้ม </a:t>
            </a:r>
          </a:p>
          <a:p>
            <a:r>
              <a:rPr lang="en-US" dirty="0"/>
              <a:t>S =</a:t>
            </a:r>
            <a:r>
              <a:rPr lang="th-TH" dirty="0"/>
              <a:t> ส่วนของฤดูกาล</a:t>
            </a:r>
            <a:r>
              <a:rPr lang="en-US" dirty="0"/>
              <a:t> </a:t>
            </a:r>
            <a:r>
              <a:rPr lang="th-TH" dirty="0"/>
              <a:t>(</a:t>
            </a:r>
            <a:r>
              <a:rPr lang="en-US" dirty="0"/>
              <a:t>seasonal component)</a:t>
            </a:r>
            <a:endParaRPr lang="th-TH" dirty="0"/>
          </a:p>
          <a:p>
            <a:r>
              <a:rPr lang="en-US" dirty="0"/>
              <a:t>R = </a:t>
            </a:r>
            <a:r>
              <a:rPr lang="th-TH" dirty="0"/>
              <a:t>ความคลาดเคลื่อน (</a:t>
            </a:r>
            <a:r>
              <a:rPr lang="en-US" dirty="0"/>
              <a:t>error/residual)</a:t>
            </a:r>
          </a:p>
          <a:p>
            <a:r>
              <a:rPr lang="en-US" dirty="0"/>
              <a:t>t = </a:t>
            </a:r>
            <a:r>
              <a:rPr lang="th-TH" dirty="0"/>
              <a:t>เวลา ณ </a:t>
            </a:r>
            <a:r>
              <a:rPr lang="en-US" dirty="0"/>
              <a:t>t</a:t>
            </a:r>
            <a:endParaRPr lang="en-GB" dirty="0"/>
          </a:p>
        </p:txBody>
      </p:sp>
    </p:spTree>
    <p:extLst>
      <p:ext uri="{BB962C8B-B14F-4D97-AF65-F5344CB8AC3E}">
        <p14:creationId xmlns:p14="http://schemas.microsoft.com/office/powerpoint/2010/main" val="409283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39AEF8-F008-E3DC-AFE6-F371C337C58E}"/>
              </a:ext>
            </a:extLst>
          </p:cNvPr>
          <p:cNvSpPr>
            <a:spLocks noGrp="1"/>
          </p:cNvSpPr>
          <p:nvPr>
            <p:ph type="title"/>
          </p:nvPr>
        </p:nvSpPr>
        <p:spPr/>
        <p:txBody>
          <a:bodyPr/>
          <a:lstStyle/>
          <a:p>
            <a:pPr algn="ctr"/>
            <a:r>
              <a:rPr lang="th-TH" dirty="0"/>
              <a:t>ทำความรู้จักข้อมูลอนุกรมเวลา </a:t>
            </a:r>
            <a:br>
              <a:rPr lang="th-TH" dirty="0"/>
            </a:br>
            <a:r>
              <a:rPr lang="th-TH" dirty="0"/>
              <a:t>(</a:t>
            </a:r>
            <a:r>
              <a:rPr lang="en-GB" dirty="0"/>
              <a:t>Time Series Data)</a:t>
            </a:r>
          </a:p>
        </p:txBody>
      </p:sp>
      <p:sp>
        <p:nvSpPr>
          <p:cNvPr id="6" name="Text Placeholder 5">
            <a:extLst>
              <a:ext uri="{FF2B5EF4-FFF2-40B4-BE49-F238E27FC236}">
                <a16:creationId xmlns:a16="http://schemas.microsoft.com/office/drawing/2014/main" id="{382E49AA-80B0-38A1-68FA-557F66941EA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629824E-8E5F-2E8A-94AE-03A56B324CE2}"/>
              </a:ext>
            </a:extLst>
          </p:cNvPr>
          <p:cNvSpPr>
            <a:spLocks noGrp="1"/>
          </p:cNvSpPr>
          <p:nvPr>
            <p:ph type="sldNum" sz="quarter" idx="12"/>
          </p:nvPr>
        </p:nvSpPr>
        <p:spPr/>
        <p:txBody>
          <a:bodyPr/>
          <a:lstStyle/>
          <a:p>
            <a:pPr rtl="0"/>
            <a:fld id="{401CF334-2D5C-4859-84A6-CA7E6E43FAEB}" type="slidenum">
              <a:rPr lang="en-GB" noProof="0" smtClean="0"/>
              <a:t>3</a:t>
            </a:fld>
            <a:endParaRPr lang="en-GB" noProof="0" dirty="0"/>
          </a:p>
        </p:txBody>
      </p:sp>
    </p:spTree>
    <p:extLst>
      <p:ext uri="{BB962C8B-B14F-4D97-AF65-F5344CB8AC3E}">
        <p14:creationId xmlns:p14="http://schemas.microsoft.com/office/powerpoint/2010/main" val="226857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2FD65-668F-D383-5B25-2C9A6EDE148F}"/>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A04A82ED-1BCC-26AF-16A2-A9F09270DE1B}"/>
              </a:ext>
            </a:extLst>
          </p:cNvPr>
          <p:cNvSpPr>
            <a:spLocks noGrp="1"/>
          </p:cNvSpPr>
          <p:nvPr>
            <p:ph type="title"/>
          </p:nvPr>
        </p:nvSpPr>
        <p:spPr/>
        <p:txBody>
          <a:bodyPr>
            <a:normAutofit/>
          </a:bodyPr>
          <a:lstStyle/>
          <a:p>
            <a:r>
              <a:rPr lang="en-GB" dirty="0"/>
              <a:t>Additive Decomposition (</a:t>
            </a:r>
            <a:r>
              <a:rPr lang="th-TH" dirty="0"/>
              <a:t>โมเดลแบบผลบวก)</a:t>
            </a:r>
            <a:endParaRPr lang="en-GB" dirty="0"/>
          </a:p>
        </p:txBody>
      </p:sp>
      <p:sp>
        <p:nvSpPr>
          <p:cNvPr id="7" name="Slide Number Placeholder 6">
            <a:extLst>
              <a:ext uri="{FF2B5EF4-FFF2-40B4-BE49-F238E27FC236}">
                <a16:creationId xmlns:a16="http://schemas.microsoft.com/office/drawing/2014/main" id="{BD6C672F-C808-2000-5BD6-B557A5783599}"/>
              </a:ext>
            </a:extLst>
          </p:cNvPr>
          <p:cNvSpPr>
            <a:spLocks noGrp="1"/>
          </p:cNvSpPr>
          <p:nvPr>
            <p:ph type="sldNum" sz="quarter" idx="12"/>
          </p:nvPr>
        </p:nvSpPr>
        <p:spPr/>
        <p:txBody>
          <a:bodyPr/>
          <a:lstStyle/>
          <a:p>
            <a:pPr rtl="0"/>
            <a:fld id="{401CF334-2D5C-4859-84A6-CA7E6E43FAEB}" type="slidenum">
              <a:rPr lang="en-GB" noProof="0" smtClean="0"/>
              <a:t>30</a:t>
            </a:fld>
            <a:endParaRPr lang="en-GB" noProof="0" dirty="0"/>
          </a:p>
        </p:txBody>
      </p:sp>
      <p:sp>
        <p:nvSpPr>
          <p:cNvPr id="11" name="TextBox 10">
            <a:extLst>
              <a:ext uri="{FF2B5EF4-FFF2-40B4-BE49-F238E27FC236}">
                <a16:creationId xmlns:a16="http://schemas.microsoft.com/office/drawing/2014/main" id="{52025ED3-73E8-FEED-7854-F1EFCD7A8E93}"/>
              </a:ext>
            </a:extLst>
          </p:cNvPr>
          <p:cNvSpPr txBox="1"/>
          <p:nvPr/>
        </p:nvSpPr>
        <p:spPr>
          <a:xfrm>
            <a:off x="609599" y="1842128"/>
            <a:ext cx="11243733" cy="1331134"/>
          </a:xfrm>
          <a:prstGeom prst="rect">
            <a:avLst/>
          </a:prstGeom>
          <a:noFill/>
        </p:spPr>
        <p:txBody>
          <a:bodyPr wrap="square">
            <a:spAutoFit/>
          </a:bodyPr>
          <a:lstStyle/>
          <a:p>
            <a:pPr>
              <a:lnSpc>
                <a:spcPct val="150000"/>
              </a:lnSpc>
            </a:pPr>
            <a:r>
              <a:rPr lang="th-TH" sz="2800" dirty="0">
                <a:solidFill>
                  <a:schemeClr val="accent2">
                    <a:lumMod val="75000"/>
                  </a:schemeClr>
                </a:solidFill>
              </a:rPr>
              <a:t>สมมติฐาน:</a:t>
            </a:r>
            <a:r>
              <a:rPr lang="en-US" sz="2800" dirty="0">
                <a:solidFill>
                  <a:schemeClr val="accent2">
                    <a:lumMod val="75000"/>
                  </a:schemeClr>
                </a:solidFill>
              </a:rPr>
              <a:t> </a:t>
            </a:r>
            <a:r>
              <a:rPr lang="th-TH" sz="2800" dirty="0"/>
              <a:t>โมเดลนี้สมมติว่าความผันผวนตามฤดูกาลมีค่า คงที่ (</a:t>
            </a:r>
            <a:r>
              <a:rPr lang="en-GB" sz="2800" dirty="0"/>
              <a:t>constant) </a:t>
            </a:r>
            <a:r>
              <a:rPr lang="th-TH" sz="2800" dirty="0"/>
              <a:t>ตลอดเวลา โดยไม่ขึ้นอยู่กับระดับของแนวโน้ม</a:t>
            </a:r>
            <a:endParaRPr lang="en-GB" sz="2800" dirty="0"/>
          </a:p>
        </p:txBody>
      </p:sp>
      <p:sp>
        <p:nvSpPr>
          <p:cNvPr id="14" name="TextBox 13">
            <a:extLst>
              <a:ext uri="{FF2B5EF4-FFF2-40B4-BE49-F238E27FC236}">
                <a16:creationId xmlns:a16="http://schemas.microsoft.com/office/drawing/2014/main" id="{4DB3A8CE-BF52-5D5B-AA10-99433CE8D5BF}"/>
              </a:ext>
            </a:extLst>
          </p:cNvPr>
          <p:cNvSpPr txBox="1"/>
          <p:nvPr/>
        </p:nvSpPr>
        <p:spPr>
          <a:xfrm>
            <a:off x="609600" y="3537845"/>
            <a:ext cx="1676400" cy="523220"/>
          </a:xfrm>
          <a:prstGeom prst="rect">
            <a:avLst/>
          </a:prstGeom>
          <a:noFill/>
        </p:spPr>
        <p:txBody>
          <a:bodyPr wrap="square" rtlCol="0">
            <a:spAutoFit/>
          </a:bodyPr>
          <a:lstStyle/>
          <a:p>
            <a:r>
              <a:rPr lang="th-TH" sz="2800" dirty="0">
                <a:solidFill>
                  <a:schemeClr val="accent2">
                    <a:lumMod val="75000"/>
                  </a:schemeClr>
                </a:solidFill>
              </a:rPr>
              <a:t>สูตร</a:t>
            </a:r>
            <a:endParaRPr lang="en-GB" sz="2800" dirty="0">
              <a:solidFill>
                <a:schemeClr val="accent2">
                  <a:lumMod val="75000"/>
                </a:schemeClr>
              </a:solidFill>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66ADE1F-7A42-9E72-9CC9-03707FC72BB0}"/>
                  </a:ext>
                </a:extLst>
              </p:cNvPr>
              <p:cNvSpPr txBox="1"/>
              <p:nvPr/>
            </p:nvSpPr>
            <p:spPr>
              <a:xfrm>
                <a:off x="1320800" y="3507067"/>
                <a:ext cx="4224867"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3600" i="1" smtClean="0">
                              <a:latin typeface="Cambria Math" panose="02040503050406030204" pitchFamily="18" charset="0"/>
                            </a:rPr>
                          </m:ctrlPr>
                        </m:sSubPr>
                        <m:e>
                          <m:r>
                            <a:rPr lang="en-US" sz="3600" b="0" i="1" smtClean="0">
                              <a:latin typeface="Cambria Math" panose="02040503050406030204" pitchFamily="18" charset="0"/>
                            </a:rPr>
                            <m:t>𝑌</m:t>
                          </m:r>
                        </m:e>
                        <m:sub>
                          <m:r>
                            <a:rPr lang="en-US" sz="3600" b="0" i="1" smtClean="0">
                              <a:latin typeface="Cambria Math" panose="02040503050406030204" pitchFamily="18" charset="0"/>
                            </a:rPr>
                            <m:t>𝑡</m:t>
                          </m:r>
                        </m:sub>
                      </m:sSub>
                      <m:r>
                        <a:rPr lang="en-US" sz="3600" b="0" i="0" smtClean="0">
                          <a:latin typeface="Cambria Math" panose="02040503050406030204" pitchFamily="18" charset="0"/>
                        </a:rPr>
                        <m:t>=</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𝑇</m:t>
                          </m:r>
                        </m:e>
                        <m:sub>
                          <m:r>
                            <a:rPr lang="en-US" sz="3600" b="0" i="1" smtClean="0">
                              <a:latin typeface="Cambria Math" panose="02040503050406030204" pitchFamily="18" charset="0"/>
                            </a:rPr>
                            <m:t>𝑡</m:t>
                          </m:r>
                        </m:sub>
                      </m:sSub>
                      <m:r>
                        <a:rPr lang="en-US" sz="3600" b="0" i="1" smtClean="0">
                          <a:latin typeface="Cambria Math" panose="02040503050406030204" pitchFamily="18" charset="0"/>
                        </a:rPr>
                        <m:t>+</m:t>
                      </m:r>
                      <m:sSub>
                        <m:sSubPr>
                          <m:ctrlPr>
                            <a:rPr lang="en-US" sz="3600" b="0" i="1" smtClean="0">
                              <a:latin typeface="Cambria Math" panose="02040503050406030204" pitchFamily="18" charset="0"/>
                              <a:ea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𝑆</m:t>
                          </m:r>
                        </m:e>
                        <m:sub>
                          <m:r>
                            <a:rPr lang="en-US" sz="3600" b="0" i="1" smtClean="0">
                              <a:latin typeface="Cambria Math" panose="02040503050406030204" pitchFamily="18" charset="0"/>
                              <a:ea typeface="Cambria Math" panose="02040503050406030204" pitchFamily="18" charset="0"/>
                            </a:rPr>
                            <m:t>𝑡</m:t>
                          </m:r>
                        </m:sub>
                      </m:sSub>
                      <m:r>
                        <a:rPr lang="en-US" sz="3600" b="0" i="1" smtClean="0">
                          <a:latin typeface="Cambria Math" panose="02040503050406030204" pitchFamily="18" charset="0"/>
                          <a:ea typeface="Cambria Math" panose="02040503050406030204" pitchFamily="18" charset="0"/>
                        </a:rPr>
                        <m:t>+</m:t>
                      </m:r>
                      <m:sSub>
                        <m:sSubPr>
                          <m:ctrlPr>
                            <a:rPr lang="en-US" sz="3600" b="0" i="1" smtClean="0">
                              <a:latin typeface="Cambria Math" panose="02040503050406030204" pitchFamily="18" charset="0"/>
                              <a:ea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𝑅</m:t>
                          </m:r>
                        </m:e>
                        <m:sub>
                          <m:r>
                            <a:rPr lang="en-US" sz="3600" b="0" i="1" smtClean="0">
                              <a:latin typeface="Cambria Math" panose="02040503050406030204" pitchFamily="18" charset="0"/>
                              <a:ea typeface="Cambria Math" panose="02040503050406030204" pitchFamily="18" charset="0"/>
                            </a:rPr>
                            <m:t>𝑡</m:t>
                          </m:r>
                        </m:sub>
                      </m:sSub>
                    </m:oMath>
                  </m:oMathPara>
                </a14:m>
                <a:endParaRPr lang="en-GB" sz="3600" dirty="0"/>
              </a:p>
            </p:txBody>
          </p:sp>
        </mc:Choice>
        <mc:Fallback xmlns="">
          <p:sp>
            <p:nvSpPr>
              <p:cNvPr id="15" name="TextBox 14">
                <a:extLst>
                  <a:ext uri="{FF2B5EF4-FFF2-40B4-BE49-F238E27FC236}">
                    <a16:creationId xmlns:a16="http://schemas.microsoft.com/office/drawing/2014/main" id="{B66ADE1F-7A42-9E72-9CC9-03707FC72BB0}"/>
                  </a:ext>
                </a:extLst>
              </p:cNvPr>
              <p:cNvSpPr txBox="1">
                <a:spLocks noRot="1" noChangeAspect="1" noMove="1" noResize="1" noEditPoints="1" noAdjustHandles="1" noChangeArrowheads="1" noChangeShapeType="1" noTextEdit="1"/>
              </p:cNvSpPr>
              <p:nvPr/>
            </p:nvSpPr>
            <p:spPr>
              <a:xfrm>
                <a:off x="1320800" y="3507067"/>
                <a:ext cx="4224867" cy="553998"/>
              </a:xfrm>
              <a:prstGeom prst="rect">
                <a:avLst/>
              </a:prstGeom>
              <a:blipFill>
                <a:blip r:embed="rId2"/>
                <a:stretch>
                  <a:fillRect/>
                </a:stretch>
              </a:blipFill>
            </p:spPr>
            <p:txBody>
              <a:bodyPr/>
              <a:lstStyle/>
              <a:p>
                <a:r>
                  <a:rPr lang="en-GB">
                    <a:noFill/>
                  </a:rPr>
                  <a:t> </a:t>
                </a:r>
              </a:p>
            </p:txBody>
          </p:sp>
        </mc:Fallback>
      </mc:AlternateContent>
      <p:sp>
        <p:nvSpPr>
          <p:cNvPr id="17" name="TextBox 16">
            <a:extLst>
              <a:ext uri="{FF2B5EF4-FFF2-40B4-BE49-F238E27FC236}">
                <a16:creationId xmlns:a16="http://schemas.microsoft.com/office/drawing/2014/main" id="{1E5A9A60-108E-88A1-2425-91277F0C296E}"/>
              </a:ext>
            </a:extLst>
          </p:cNvPr>
          <p:cNvSpPr txBox="1"/>
          <p:nvPr/>
        </p:nvSpPr>
        <p:spPr>
          <a:xfrm>
            <a:off x="6463116" y="3510013"/>
            <a:ext cx="5452532" cy="2362185"/>
          </a:xfrm>
          <a:prstGeom prst="rect">
            <a:avLst/>
          </a:prstGeom>
          <a:noFill/>
        </p:spPr>
        <p:txBody>
          <a:bodyPr wrap="square">
            <a:spAutoFit/>
          </a:bodyPr>
          <a:lstStyle/>
          <a:p>
            <a:pPr>
              <a:lnSpc>
                <a:spcPct val="150000"/>
              </a:lnSpc>
            </a:pPr>
            <a:r>
              <a:rPr lang="th-TH" sz="2000" dirty="0"/>
              <a:t>ดังนั้น</a:t>
            </a:r>
            <a:r>
              <a:rPr lang="en-US" sz="2000" dirty="0"/>
              <a:t> </a:t>
            </a:r>
            <a:r>
              <a:rPr lang="th-TH" sz="2000" dirty="0"/>
              <a:t>เมื่อเราพิจารณากราฟของข้อมูลแบบ </a:t>
            </a:r>
            <a:r>
              <a:rPr lang="en-GB" sz="2000" dirty="0"/>
              <a:t>Additive </a:t>
            </a:r>
            <a:r>
              <a:rPr lang="th-TH" sz="2000" dirty="0"/>
              <a:t>เราจะเห็นว่าขนาดของความผันผวนตามฤดูกาล (</a:t>
            </a:r>
            <a:r>
              <a:rPr lang="en-GB" sz="2000" dirty="0"/>
              <a:t>seasonal swing) </a:t>
            </a:r>
            <a:r>
              <a:rPr lang="th-TH" sz="2000" dirty="0"/>
              <a:t>มีขนาดที่เท่ากันหรือใกล้เคียงกันตลอดทั้งช่วงเวลา ไม่ว่าแนวโน้มโดยรวมของข้อมูลจะเพิ่มขึ้นหรือลดลงก็ตาม</a:t>
            </a:r>
            <a:endParaRPr lang="en-GB" sz="2000" dirty="0"/>
          </a:p>
        </p:txBody>
      </p:sp>
      <p:sp>
        <p:nvSpPr>
          <p:cNvPr id="18" name="TextBox 17">
            <a:extLst>
              <a:ext uri="{FF2B5EF4-FFF2-40B4-BE49-F238E27FC236}">
                <a16:creationId xmlns:a16="http://schemas.microsoft.com/office/drawing/2014/main" id="{E13AF016-32AC-EFD5-A901-5C55A08EAD72}"/>
              </a:ext>
            </a:extLst>
          </p:cNvPr>
          <p:cNvSpPr txBox="1"/>
          <p:nvPr/>
        </p:nvSpPr>
        <p:spPr>
          <a:xfrm>
            <a:off x="694266" y="4394870"/>
            <a:ext cx="4961467" cy="1477328"/>
          </a:xfrm>
          <a:prstGeom prst="rect">
            <a:avLst/>
          </a:prstGeom>
          <a:noFill/>
        </p:spPr>
        <p:txBody>
          <a:bodyPr wrap="square" rtlCol="0">
            <a:spAutoFit/>
          </a:bodyPr>
          <a:lstStyle/>
          <a:p>
            <a:r>
              <a:rPr lang="en-US" dirty="0"/>
              <a:t>Y = </a:t>
            </a:r>
            <a:r>
              <a:rPr lang="th-TH" dirty="0"/>
              <a:t>ค่าจริงของข้อมูล ณ เวลา </a:t>
            </a:r>
            <a:r>
              <a:rPr lang="en-US" dirty="0"/>
              <a:t>t</a:t>
            </a:r>
          </a:p>
          <a:p>
            <a:r>
              <a:rPr lang="en-US" dirty="0"/>
              <a:t>T = </a:t>
            </a:r>
            <a:r>
              <a:rPr lang="th-TH" dirty="0"/>
              <a:t>แนวโน้ม </a:t>
            </a:r>
          </a:p>
          <a:p>
            <a:r>
              <a:rPr lang="en-US" dirty="0"/>
              <a:t>S =</a:t>
            </a:r>
            <a:r>
              <a:rPr lang="th-TH" dirty="0"/>
              <a:t> ส่วนของฤดูกาล</a:t>
            </a:r>
            <a:r>
              <a:rPr lang="en-US" dirty="0"/>
              <a:t> </a:t>
            </a:r>
            <a:r>
              <a:rPr lang="th-TH" dirty="0"/>
              <a:t>(</a:t>
            </a:r>
            <a:r>
              <a:rPr lang="en-US" dirty="0"/>
              <a:t>seasonal component)</a:t>
            </a:r>
            <a:endParaRPr lang="th-TH" dirty="0"/>
          </a:p>
          <a:p>
            <a:r>
              <a:rPr lang="en-US" dirty="0"/>
              <a:t>R = </a:t>
            </a:r>
            <a:r>
              <a:rPr lang="th-TH" dirty="0"/>
              <a:t>ความคลาดเคลื่อน (</a:t>
            </a:r>
            <a:r>
              <a:rPr lang="en-US" dirty="0"/>
              <a:t>error/residual)</a:t>
            </a:r>
          </a:p>
          <a:p>
            <a:r>
              <a:rPr lang="en-US" dirty="0"/>
              <a:t>t = </a:t>
            </a:r>
            <a:r>
              <a:rPr lang="th-TH" dirty="0"/>
              <a:t>เวลา ณ </a:t>
            </a:r>
            <a:r>
              <a:rPr lang="en-US" dirty="0"/>
              <a:t>t</a:t>
            </a:r>
            <a:endParaRPr lang="en-GB" dirty="0"/>
          </a:p>
        </p:txBody>
      </p:sp>
    </p:spTree>
    <p:extLst>
      <p:ext uri="{BB962C8B-B14F-4D97-AF65-F5344CB8AC3E}">
        <p14:creationId xmlns:p14="http://schemas.microsoft.com/office/powerpoint/2010/main" val="406875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09B10DC-EC04-7D53-3415-40BD9A0B7334}"/>
              </a:ext>
            </a:extLst>
          </p:cNvPr>
          <p:cNvSpPr>
            <a:spLocks noGrp="1"/>
          </p:cNvSpPr>
          <p:nvPr>
            <p:ph type="title"/>
          </p:nvPr>
        </p:nvSpPr>
        <p:spPr/>
        <p:txBody>
          <a:bodyPr/>
          <a:lstStyle/>
          <a:p>
            <a:r>
              <a:rPr lang="th-TH" dirty="0"/>
              <a:t>พิจารณาข้อมูลเชิงเศรษฐกิจ:</a:t>
            </a:r>
            <a:endParaRPr lang="en-GB" dirty="0"/>
          </a:p>
        </p:txBody>
      </p:sp>
      <p:sp>
        <p:nvSpPr>
          <p:cNvPr id="10" name="Content Placeholder 9">
            <a:extLst>
              <a:ext uri="{FF2B5EF4-FFF2-40B4-BE49-F238E27FC236}">
                <a16:creationId xmlns:a16="http://schemas.microsoft.com/office/drawing/2014/main" id="{08AA9F60-D132-806B-971C-B0AA3B29180D}"/>
              </a:ext>
            </a:extLst>
          </p:cNvPr>
          <p:cNvSpPr>
            <a:spLocks noGrp="1"/>
          </p:cNvSpPr>
          <p:nvPr>
            <p:ph idx="1"/>
          </p:nvPr>
        </p:nvSpPr>
        <p:spPr/>
        <p:txBody>
          <a:bodyPr/>
          <a:lstStyle/>
          <a:p>
            <a:pPr>
              <a:lnSpc>
                <a:spcPct val="150000"/>
              </a:lnSpc>
            </a:pPr>
            <a:r>
              <a:rPr lang="th-TH" dirty="0"/>
              <a:t>ข้อมูลเชิงเศรษฐกิจส่วนใหญ่ เช่น ยอดขาย, </a:t>
            </a:r>
            <a:r>
              <a:rPr lang="en-GB" dirty="0"/>
              <a:t>GDP, </a:t>
            </a:r>
            <a:r>
              <a:rPr lang="th-TH" dirty="0"/>
              <a:t>หรือดัชนีราคา มักจะมีแนวโน้มแบบ </a:t>
            </a:r>
            <a:r>
              <a:rPr lang="en-GB" dirty="0"/>
              <a:t>Multiplicative </a:t>
            </a:r>
            <a:r>
              <a:rPr lang="th-TH" dirty="0"/>
              <a:t>เนื่องจากความผันผวนตามฤดูกาลมักจะแปรผันตามขนาดของเศรษฐกิจโดยรวม</a:t>
            </a:r>
          </a:p>
          <a:p>
            <a:pPr>
              <a:lnSpc>
                <a:spcPct val="150000"/>
              </a:lnSpc>
            </a:pPr>
            <a:r>
              <a:rPr lang="th-TH" dirty="0"/>
              <a:t>ข้อมูลบางอย่างที่อาจมีลักษณะ </a:t>
            </a:r>
            <a:r>
              <a:rPr lang="en-GB" dirty="0"/>
              <a:t>Additive </a:t>
            </a:r>
            <a:r>
              <a:rPr lang="th-TH" dirty="0"/>
              <a:t>เช่น อุณหภูมิรายวัน ซึ่งความผันผวนตามฤดูกาลระหว่างฤดูร้อนและฤดูหนาวมักจะมีค่าคงที่ในแต่ละปี</a:t>
            </a:r>
            <a:endParaRPr lang="en-GB" dirty="0"/>
          </a:p>
        </p:txBody>
      </p:sp>
      <p:sp>
        <p:nvSpPr>
          <p:cNvPr id="7" name="Slide Number Placeholder 6">
            <a:extLst>
              <a:ext uri="{FF2B5EF4-FFF2-40B4-BE49-F238E27FC236}">
                <a16:creationId xmlns:a16="http://schemas.microsoft.com/office/drawing/2014/main" id="{632D594D-F4B0-1F9F-F12E-1C2C5E3EFF80}"/>
              </a:ext>
            </a:extLst>
          </p:cNvPr>
          <p:cNvSpPr>
            <a:spLocks noGrp="1"/>
          </p:cNvSpPr>
          <p:nvPr>
            <p:ph type="sldNum" sz="quarter" idx="12"/>
          </p:nvPr>
        </p:nvSpPr>
        <p:spPr/>
        <p:txBody>
          <a:bodyPr/>
          <a:lstStyle/>
          <a:p>
            <a:pPr rtl="0"/>
            <a:fld id="{401CF334-2D5C-4859-84A6-CA7E6E43FAEB}" type="slidenum">
              <a:rPr lang="en-GB" noProof="0" smtClean="0"/>
              <a:t>31</a:t>
            </a:fld>
            <a:endParaRPr lang="en-GB" noProof="0" dirty="0"/>
          </a:p>
        </p:txBody>
      </p:sp>
    </p:spTree>
    <p:extLst>
      <p:ext uri="{BB962C8B-B14F-4D97-AF65-F5344CB8AC3E}">
        <p14:creationId xmlns:p14="http://schemas.microsoft.com/office/powerpoint/2010/main" val="406518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C3AA9-248D-A4AC-725F-1D38689F3DA3}"/>
              </a:ext>
            </a:extLst>
          </p:cNvPr>
          <p:cNvSpPr>
            <a:spLocks noGrp="1"/>
          </p:cNvSpPr>
          <p:nvPr>
            <p:ph type="title"/>
          </p:nvPr>
        </p:nvSpPr>
        <p:spPr/>
        <p:txBody>
          <a:bodyPr/>
          <a:lstStyle/>
          <a:p>
            <a:r>
              <a:rPr lang="en-US" dirty="0"/>
              <a:t>Define date and time</a:t>
            </a:r>
            <a:endParaRPr lang="en-GB" dirty="0"/>
          </a:p>
        </p:txBody>
      </p:sp>
      <p:sp>
        <p:nvSpPr>
          <p:cNvPr id="3" name="Content Placeholder 2">
            <a:extLst>
              <a:ext uri="{FF2B5EF4-FFF2-40B4-BE49-F238E27FC236}">
                <a16:creationId xmlns:a16="http://schemas.microsoft.com/office/drawing/2014/main" id="{AFE2FCCC-3A8E-21E1-F802-EB8C7A83DA31}"/>
              </a:ext>
            </a:extLst>
          </p:cNvPr>
          <p:cNvSpPr>
            <a:spLocks noGrp="1"/>
          </p:cNvSpPr>
          <p:nvPr>
            <p:ph idx="1"/>
          </p:nvPr>
        </p:nvSpPr>
        <p:spPr>
          <a:xfrm>
            <a:off x="609600" y="1887386"/>
            <a:ext cx="5273964" cy="4325112"/>
          </a:xfrm>
        </p:spPr>
        <p:txBody>
          <a:bodyPr/>
          <a:lstStyle/>
          <a:p>
            <a:pPr marL="109728" indent="0">
              <a:buNone/>
            </a:pPr>
            <a:r>
              <a:rPr lang="en-US" dirty="0"/>
              <a:t>Click:</a:t>
            </a:r>
          </a:p>
          <a:p>
            <a:pPr marL="109728" indent="0">
              <a:buNone/>
            </a:pPr>
            <a:r>
              <a:rPr lang="en-US" dirty="0"/>
              <a:t>Data &gt; Define date and time</a:t>
            </a:r>
          </a:p>
          <a:p>
            <a:pPr marL="109728" indent="0">
              <a:buNone/>
            </a:pPr>
            <a:endParaRPr lang="en-US" dirty="0"/>
          </a:p>
          <a:p>
            <a:pPr marL="109728" indent="0">
              <a:buNone/>
            </a:pPr>
            <a:r>
              <a:rPr lang="en-US" dirty="0"/>
              <a:t>&gt; </a:t>
            </a:r>
            <a:r>
              <a:rPr lang="th-TH" dirty="0"/>
              <a:t>เพื่อระบุช่วงเวลาของข้อมูล</a:t>
            </a:r>
            <a:endParaRPr lang="en-GB" dirty="0"/>
          </a:p>
        </p:txBody>
      </p:sp>
      <p:sp>
        <p:nvSpPr>
          <p:cNvPr id="4" name="Slide Number Placeholder 3">
            <a:extLst>
              <a:ext uri="{FF2B5EF4-FFF2-40B4-BE49-F238E27FC236}">
                <a16:creationId xmlns:a16="http://schemas.microsoft.com/office/drawing/2014/main" id="{40B3F093-9DF3-7E1B-FBC1-5DCD4FE64311}"/>
              </a:ext>
            </a:extLst>
          </p:cNvPr>
          <p:cNvSpPr>
            <a:spLocks noGrp="1"/>
          </p:cNvSpPr>
          <p:nvPr>
            <p:ph type="sldNum" sz="quarter" idx="12"/>
          </p:nvPr>
        </p:nvSpPr>
        <p:spPr/>
        <p:txBody>
          <a:bodyPr/>
          <a:lstStyle/>
          <a:p>
            <a:pPr rtl="0"/>
            <a:fld id="{401CF334-2D5C-4859-84A6-CA7E6E43FAEB}" type="slidenum">
              <a:rPr lang="en-GB" noProof="0" smtClean="0"/>
              <a:t>32</a:t>
            </a:fld>
            <a:endParaRPr lang="en-GB" noProof="0" dirty="0"/>
          </a:p>
        </p:txBody>
      </p:sp>
      <p:pic>
        <p:nvPicPr>
          <p:cNvPr id="6" name="Picture 5">
            <a:extLst>
              <a:ext uri="{FF2B5EF4-FFF2-40B4-BE49-F238E27FC236}">
                <a16:creationId xmlns:a16="http://schemas.microsoft.com/office/drawing/2014/main" id="{22421FE7-D5C8-29A2-3AD5-5957952CB91C}"/>
              </a:ext>
            </a:extLst>
          </p:cNvPr>
          <p:cNvPicPr>
            <a:picLocks noChangeAspect="1"/>
          </p:cNvPicPr>
          <p:nvPr/>
        </p:nvPicPr>
        <p:blipFill>
          <a:blip r:embed="rId2"/>
          <a:stretch>
            <a:fillRect/>
          </a:stretch>
        </p:blipFill>
        <p:spPr>
          <a:xfrm>
            <a:off x="5786477" y="1842128"/>
            <a:ext cx="6129171" cy="4325113"/>
          </a:xfrm>
          <a:prstGeom prst="rect">
            <a:avLst/>
          </a:prstGeom>
        </p:spPr>
      </p:pic>
    </p:spTree>
    <p:extLst>
      <p:ext uri="{BB962C8B-B14F-4D97-AF65-F5344CB8AC3E}">
        <p14:creationId xmlns:p14="http://schemas.microsoft.com/office/powerpoint/2010/main" val="304981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D477D-5442-9BF4-66BF-68B105C5E6A7}"/>
              </a:ext>
            </a:extLst>
          </p:cNvPr>
          <p:cNvSpPr>
            <a:spLocks noGrp="1"/>
          </p:cNvSpPr>
          <p:nvPr>
            <p:ph type="title"/>
          </p:nvPr>
        </p:nvSpPr>
        <p:spPr/>
        <p:txBody>
          <a:bodyPr/>
          <a:lstStyle/>
          <a:p>
            <a:r>
              <a:rPr lang="th-TH" dirty="0"/>
              <a:t>เลือกรูปแบบของข้อมูล</a:t>
            </a:r>
            <a:endParaRPr lang="en-GB" dirty="0"/>
          </a:p>
        </p:txBody>
      </p:sp>
      <p:sp>
        <p:nvSpPr>
          <p:cNvPr id="3" name="Content Placeholder 2">
            <a:extLst>
              <a:ext uri="{FF2B5EF4-FFF2-40B4-BE49-F238E27FC236}">
                <a16:creationId xmlns:a16="http://schemas.microsoft.com/office/drawing/2014/main" id="{832FD2D4-3C23-222A-5D61-C63CE6EC436C}"/>
              </a:ext>
            </a:extLst>
          </p:cNvPr>
          <p:cNvSpPr>
            <a:spLocks noGrp="1"/>
          </p:cNvSpPr>
          <p:nvPr>
            <p:ph idx="1"/>
          </p:nvPr>
        </p:nvSpPr>
        <p:spPr>
          <a:xfrm>
            <a:off x="609600" y="1887386"/>
            <a:ext cx="5232935" cy="4325112"/>
          </a:xfrm>
        </p:spPr>
        <p:txBody>
          <a:bodyPr/>
          <a:lstStyle/>
          <a:p>
            <a:r>
              <a:rPr lang="th-TH" dirty="0"/>
              <a:t>ข้อมูลตัวอย่างเป็นข้อมูลรายเดือน ตั้งแต่ มกราคม </a:t>
            </a:r>
            <a:r>
              <a:rPr lang="en-US" dirty="0"/>
              <a:t>2541 – </a:t>
            </a:r>
            <a:r>
              <a:rPr lang="th-TH" dirty="0"/>
              <a:t>ธันวาคม </a:t>
            </a:r>
            <a:r>
              <a:rPr lang="en-US" dirty="0"/>
              <a:t>2564</a:t>
            </a:r>
            <a:endParaRPr lang="th-TH" dirty="0"/>
          </a:p>
          <a:p>
            <a:endParaRPr lang="th-TH" dirty="0"/>
          </a:p>
          <a:p>
            <a:r>
              <a:rPr lang="th-TH" dirty="0"/>
              <a:t>เลือก </a:t>
            </a:r>
            <a:r>
              <a:rPr lang="en-US" dirty="0"/>
              <a:t>Year, months</a:t>
            </a:r>
          </a:p>
          <a:p>
            <a:pPr lvl="1"/>
            <a:r>
              <a:rPr lang="en-US" dirty="0"/>
              <a:t>Year: 1998</a:t>
            </a:r>
          </a:p>
          <a:p>
            <a:pPr lvl="1"/>
            <a:r>
              <a:rPr lang="en-US" dirty="0"/>
              <a:t>Month: 1</a:t>
            </a:r>
          </a:p>
          <a:p>
            <a:pPr marL="411480" lvl="1" indent="0">
              <a:buNone/>
            </a:pPr>
            <a:endParaRPr lang="en-US" dirty="0"/>
          </a:p>
          <a:p>
            <a:r>
              <a:rPr lang="en-GB" dirty="0"/>
              <a:t>OK</a:t>
            </a:r>
            <a:endParaRPr lang="en-US" dirty="0"/>
          </a:p>
        </p:txBody>
      </p:sp>
      <p:sp>
        <p:nvSpPr>
          <p:cNvPr id="4" name="Slide Number Placeholder 3">
            <a:extLst>
              <a:ext uri="{FF2B5EF4-FFF2-40B4-BE49-F238E27FC236}">
                <a16:creationId xmlns:a16="http://schemas.microsoft.com/office/drawing/2014/main" id="{3C999144-FAD4-C7B9-CEEE-07336E3EB6E7}"/>
              </a:ext>
            </a:extLst>
          </p:cNvPr>
          <p:cNvSpPr>
            <a:spLocks noGrp="1"/>
          </p:cNvSpPr>
          <p:nvPr>
            <p:ph type="sldNum" sz="quarter" idx="12"/>
          </p:nvPr>
        </p:nvSpPr>
        <p:spPr/>
        <p:txBody>
          <a:bodyPr/>
          <a:lstStyle/>
          <a:p>
            <a:pPr rtl="0"/>
            <a:fld id="{401CF334-2D5C-4859-84A6-CA7E6E43FAEB}" type="slidenum">
              <a:rPr lang="en-GB" noProof="0" smtClean="0"/>
              <a:t>33</a:t>
            </a:fld>
            <a:endParaRPr lang="en-GB" noProof="0" dirty="0"/>
          </a:p>
        </p:txBody>
      </p:sp>
      <p:pic>
        <p:nvPicPr>
          <p:cNvPr id="6" name="Picture 5">
            <a:extLst>
              <a:ext uri="{FF2B5EF4-FFF2-40B4-BE49-F238E27FC236}">
                <a16:creationId xmlns:a16="http://schemas.microsoft.com/office/drawing/2014/main" id="{9AA58C5A-6776-915D-3D48-877B308D0AB2}"/>
              </a:ext>
            </a:extLst>
          </p:cNvPr>
          <p:cNvPicPr>
            <a:picLocks noChangeAspect="1"/>
          </p:cNvPicPr>
          <p:nvPr/>
        </p:nvPicPr>
        <p:blipFill>
          <a:blip r:embed="rId2"/>
          <a:stretch>
            <a:fillRect/>
          </a:stretch>
        </p:blipFill>
        <p:spPr>
          <a:xfrm>
            <a:off x="5963796" y="1241884"/>
            <a:ext cx="6136642" cy="4970614"/>
          </a:xfrm>
          <a:prstGeom prst="rect">
            <a:avLst/>
          </a:prstGeom>
        </p:spPr>
      </p:pic>
    </p:spTree>
    <p:extLst>
      <p:ext uri="{BB962C8B-B14F-4D97-AF65-F5344CB8AC3E}">
        <p14:creationId xmlns:p14="http://schemas.microsoft.com/office/powerpoint/2010/main" val="297071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AF8CE-12EF-E36F-EAE1-40FC27614026}"/>
              </a:ext>
            </a:extLst>
          </p:cNvPr>
          <p:cNvSpPr>
            <a:spLocks noGrp="1"/>
          </p:cNvSpPr>
          <p:nvPr>
            <p:ph type="title"/>
          </p:nvPr>
        </p:nvSpPr>
        <p:spPr/>
        <p:txBody>
          <a:bodyPr/>
          <a:lstStyle/>
          <a:p>
            <a:r>
              <a:rPr lang="th-TH" dirty="0"/>
              <a:t>เมื่อกำหนดช่วงเวลาแล้ว หน้าต่าง </a:t>
            </a:r>
            <a:r>
              <a:rPr lang="en-US" dirty="0"/>
              <a:t>Output </a:t>
            </a:r>
            <a:r>
              <a:rPr lang="th-TH" dirty="0"/>
              <a:t>จะขึ้น</a:t>
            </a:r>
            <a:endParaRPr lang="en-GB" dirty="0"/>
          </a:p>
        </p:txBody>
      </p:sp>
      <p:pic>
        <p:nvPicPr>
          <p:cNvPr id="6" name="Content Placeholder 5">
            <a:extLst>
              <a:ext uri="{FF2B5EF4-FFF2-40B4-BE49-F238E27FC236}">
                <a16:creationId xmlns:a16="http://schemas.microsoft.com/office/drawing/2014/main" id="{A8FDD98C-7548-FD7C-46A6-25AF6B78EE68}"/>
              </a:ext>
            </a:extLst>
          </p:cNvPr>
          <p:cNvPicPr>
            <a:picLocks noGrp="1" noChangeAspect="1"/>
          </p:cNvPicPr>
          <p:nvPr>
            <p:ph idx="1"/>
          </p:nvPr>
        </p:nvPicPr>
        <p:blipFill>
          <a:blip r:embed="rId2"/>
          <a:stretch>
            <a:fillRect/>
          </a:stretch>
        </p:blipFill>
        <p:spPr>
          <a:xfrm>
            <a:off x="2388417" y="1887538"/>
            <a:ext cx="7415166" cy="4324350"/>
          </a:xfrm>
          <a:prstGeom prst="rect">
            <a:avLst/>
          </a:prstGeom>
        </p:spPr>
      </p:pic>
      <p:sp>
        <p:nvSpPr>
          <p:cNvPr id="4" name="Slide Number Placeholder 3">
            <a:extLst>
              <a:ext uri="{FF2B5EF4-FFF2-40B4-BE49-F238E27FC236}">
                <a16:creationId xmlns:a16="http://schemas.microsoft.com/office/drawing/2014/main" id="{45413F93-D0A7-C9F4-2131-9D9700EE069C}"/>
              </a:ext>
            </a:extLst>
          </p:cNvPr>
          <p:cNvSpPr>
            <a:spLocks noGrp="1"/>
          </p:cNvSpPr>
          <p:nvPr>
            <p:ph type="sldNum" sz="quarter" idx="12"/>
          </p:nvPr>
        </p:nvSpPr>
        <p:spPr/>
        <p:txBody>
          <a:bodyPr/>
          <a:lstStyle/>
          <a:p>
            <a:pPr rtl="0"/>
            <a:fld id="{401CF334-2D5C-4859-84A6-CA7E6E43FAEB}" type="slidenum">
              <a:rPr lang="en-GB" noProof="0" smtClean="0"/>
              <a:t>34</a:t>
            </a:fld>
            <a:endParaRPr lang="en-GB" noProof="0" dirty="0"/>
          </a:p>
        </p:txBody>
      </p:sp>
    </p:spTree>
    <p:extLst>
      <p:ext uri="{BB962C8B-B14F-4D97-AF65-F5344CB8AC3E}">
        <p14:creationId xmlns:p14="http://schemas.microsoft.com/office/powerpoint/2010/main" val="269912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177FE-E4A2-F91C-46D4-194F58B5C0F2}"/>
              </a:ext>
            </a:extLst>
          </p:cNvPr>
          <p:cNvSpPr>
            <a:spLocks noGrp="1"/>
          </p:cNvSpPr>
          <p:nvPr>
            <p:ph type="title"/>
          </p:nvPr>
        </p:nvSpPr>
        <p:spPr>
          <a:xfrm>
            <a:off x="304800" y="769844"/>
            <a:ext cx="10972800" cy="1066800"/>
          </a:xfrm>
        </p:spPr>
        <p:txBody>
          <a:bodyPr>
            <a:normAutofit/>
          </a:bodyPr>
          <a:lstStyle/>
          <a:p>
            <a:r>
              <a:rPr lang="th-TH" sz="3600" dirty="0"/>
              <a:t>ตัวแปรช่วงเวลาที่ปรากฏ</a:t>
            </a:r>
            <a:endParaRPr lang="en-GB" sz="3600" dirty="0"/>
          </a:p>
        </p:txBody>
      </p:sp>
      <p:pic>
        <p:nvPicPr>
          <p:cNvPr id="6" name="Content Placeholder 5">
            <a:extLst>
              <a:ext uri="{FF2B5EF4-FFF2-40B4-BE49-F238E27FC236}">
                <a16:creationId xmlns:a16="http://schemas.microsoft.com/office/drawing/2014/main" id="{1D3B1469-4383-B66B-78E7-E982902A17FA}"/>
              </a:ext>
            </a:extLst>
          </p:cNvPr>
          <p:cNvPicPr>
            <a:picLocks noGrp="1" noChangeAspect="1"/>
          </p:cNvPicPr>
          <p:nvPr>
            <p:ph idx="1"/>
          </p:nvPr>
        </p:nvPicPr>
        <p:blipFill>
          <a:blip r:embed="rId2"/>
          <a:srcRect b="50559"/>
          <a:stretch>
            <a:fillRect/>
          </a:stretch>
        </p:blipFill>
        <p:spPr>
          <a:xfrm>
            <a:off x="5149516" y="775328"/>
            <a:ext cx="6529037" cy="2832653"/>
          </a:xfrm>
          <a:prstGeom prst="rect">
            <a:avLst/>
          </a:prstGeom>
        </p:spPr>
      </p:pic>
      <p:sp>
        <p:nvSpPr>
          <p:cNvPr id="4" name="Slide Number Placeholder 3">
            <a:extLst>
              <a:ext uri="{FF2B5EF4-FFF2-40B4-BE49-F238E27FC236}">
                <a16:creationId xmlns:a16="http://schemas.microsoft.com/office/drawing/2014/main" id="{CD98CDA4-B065-A85D-94F9-6299C8447391}"/>
              </a:ext>
            </a:extLst>
          </p:cNvPr>
          <p:cNvSpPr>
            <a:spLocks noGrp="1"/>
          </p:cNvSpPr>
          <p:nvPr>
            <p:ph type="sldNum" sz="quarter" idx="12"/>
          </p:nvPr>
        </p:nvSpPr>
        <p:spPr/>
        <p:txBody>
          <a:bodyPr/>
          <a:lstStyle/>
          <a:p>
            <a:pPr rtl="0"/>
            <a:fld id="{401CF334-2D5C-4859-84A6-CA7E6E43FAEB}" type="slidenum">
              <a:rPr lang="en-GB" noProof="0" smtClean="0"/>
              <a:t>35</a:t>
            </a:fld>
            <a:endParaRPr lang="en-GB" noProof="0" dirty="0"/>
          </a:p>
        </p:txBody>
      </p:sp>
      <p:sp>
        <p:nvSpPr>
          <p:cNvPr id="7" name="TextBox 6">
            <a:extLst>
              <a:ext uri="{FF2B5EF4-FFF2-40B4-BE49-F238E27FC236}">
                <a16:creationId xmlns:a16="http://schemas.microsoft.com/office/drawing/2014/main" id="{C3148C39-768C-9E0E-AAD3-6922FA3135D8}"/>
              </a:ext>
            </a:extLst>
          </p:cNvPr>
          <p:cNvSpPr txBox="1"/>
          <p:nvPr/>
        </p:nvSpPr>
        <p:spPr>
          <a:xfrm>
            <a:off x="453656" y="1836644"/>
            <a:ext cx="4089991" cy="2135200"/>
          </a:xfrm>
          <a:prstGeom prst="rect">
            <a:avLst/>
          </a:prstGeom>
          <a:noFill/>
        </p:spPr>
        <p:txBody>
          <a:bodyPr wrap="square" rtlCol="0">
            <a:spAutoFit/>
          </a:bodyPr>
          <a:lstStyle/>
          <a:p>
            <a:pPr>
              <a:lnSpc>
                <a:spcPct val="150000"/>
              </a:lnSpc>
            </a:pPr>
            <a:r>
              <a:rPr lang="th-TH" dirty="0"/>
              <a:t>เมื่อกำหนดช่วงเวลาแล้ว จะปรากฏข้อมูลขึ้น </a:t>
            </a:r>
            <a:r>
              <a:rPr lang="en-US" dirty="0"/>
              <a:t>3 </a:t>
            </a:r>
            <a:r>
              <a:rPr lang="th-TH" dirty="0"/>
              <a:t>ตัวแปรคือ </a:t>
            </a:r>
          </a:p>
          <a:p>
            <a:pPr marL="800100" lvl="1" indent="-342900">
              <a:lnSpc>
                <a:spcPct val="150000"/>
              </a:lnSpc>
              <a:buFont typeface="+mj-lt"/>
              <a:buAutoNum type="arabicPeriod"/>
            </a:pPr>
            <a:r>
              <a:rPr lang="en-US" dirty="0"/>
              <a:t>Year</a:t>
            </a:r>
          </a:p>
          <a:p>
            <a:pPr marL="800100" lvl="1" indent="-342900">
              <a:lnSpc>
                <a:spcPct val="150000"/>
              </a:lnSpc>
              <a:buFont typeface="+mj-lt"/>
              <a:buAutoNum type="arabicPeriod"/>
            </a:pPr>
            <a:r>
              <a:rPr lang="en-US" dirty="0"/>
              <a:t>MONTH</a:t>
            </a:r>
          </a:p>
          <a:p>
            <a:pPr marL="800100" lvl="1" indent="-342900">
              <a:lnSpc>
                <a:spcPct val="150000"/>
              </a:lnSpc>
              <a:buFont typeface="+mj-lt"/>
              <a:buAutoNum type="arabicPeriod"/>
            </a:pPr>
            <a:r>
              <a:rPr lang="en-US" dirty="0"/>
              <a:t>DATE</a:t>
            </a:r>
            <a:endParaRPr lang="en-GB" dirty="0"/>
          </a:p>
        </p:txBody>
      </p:sp>
      <p:pic>
        <p:nvPicPr>
          <p:cNvPr id="9" name="Picture 8">
            <a:extLst>
              <a:ext uri="{FF2B5EF4-FFF2-40B4-BE49-F238E27FC236}">
                <a16:creationId xmlns:a16="http://schemas.microsoft.com/office/drawing/2014/main" id="{EAE11416-CB13-4065-4CAC-5EA36BCC06D1}"/>
              </a:ext>
            </a:extLst>
          </p:cNvPr>
          <p:cNvPicPr>
            <a:picLocks noChangeAspect="1"/>
          </p:cNvPicPr>
          <p:nvPr/>
        </p:nvPicPr>
        <p:blipFill>
          <a:blip r:embed="rId3"/>
          <a:stretch>
            <a:fillRect/>
          </a:stretch>
        </p:blipFill>
        <p:spPr>
          <a:xfrm>
            <a:off x="3536472" y="3807177"/>
            <a:ext cx="7871176" cy="2573337"/>
          </a:xfrm>
          <a:prstGeom prst="rect">
            <a:avLst/>
          </a:prstGeom>
        </p:spPr>
      </p:pic>
      <p:sp>
        <p:nvSpPr>
          <p:cNvPr id="10" name="Arrow: Right 9">
            <a:extLst>
              <a:ext uri="{FF2B5EF4-FFF2-40B4-BE49-F238E27FC236}">
                <a16:creationId xmlns:a16="http://schemas.microsoft.com/office/drawing/2014/main" id="{0B476F94-A1F0-8A98-D8AB-62463A0D1C64}"/>
              </a:ext>
            </a:extLst>
          </p:cNvPr>
          <p:cNvSpPr/>
          <p:nvPr/>
        </p:nvSpPr>
        <p:spPr>
          <a:xfrm>
            <a:off x="3140150" y="2601434"/>
            <a:ext cx="1800446" cy="1003128"/>
          </a:xfrm>
          <a:prstGeom prst="rightArrow">
            <a:avLst>
              <a:gd name="adj1" fmla="val 66959"/>
              <a:gd name="adj2"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t>Data view</a:t>
            </a:r>
            <a:endParaRPr lang="en-GB" sz="2000" dirty="0"/>
          </a:p>
        </p:txBody>
      </p:sp>
      <p:sp>
        <p:nvSpPr>
          <p:cNvPr id="11" name="Arrow: Right 10">
            <a:extLst>
              <a:ext uri="{FF2B5EF4-FFF2-40B4-BE49-F238E27FC236}">
                <a16:creationId xmlns:a16="http://schemas.microsoft.com/office/drawing/2014/main" id="{93DD3CDD-8784-AA4B-4FA9-1F6C0DA6EA5B}"/>
              </a:ext>
            </a:extLst>
          </p:cNvPr>
          <p:cNvSpPr/>
          <p:nvPr/>
        </p:nvSpPr>
        <p:spPr>
          <a:xfrm>
            <a:off x="453656" y="4592281"/>
            <a:ext cx="2838894" cy="1003128"/>
          </a:xfrm>
          <a:prstGeom prst="rightArrow">
            <a:avLst>
              <a:gd name="adj1" fmla="val 66959"/>
              <a:gd name="adj2"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t>Variable view</a:t>
            </a:r>
            <a:endParaRPr lang="en-GB" sz="2000" dirty="0"/>
          </a:p>
        </p:txBody>
      </p:sp>
      <p:sp>
        <p:nvSpPr>
          <p:cNvPr id="12" name="Rectangle 11">
            <a:extLst>
              <a:ext uri="{FF2B5EF4-FFF2-40B4-BE49-F238E27FC236}">
                <a16:creationId xmlns:a16="http://schemas.microsoft.com/office/drawing/2014/main" id="{3F28869B-640A-E3CE-5C74-72E56669AFEB}"/>
              </a:ext>
            </a:extLst>
          </p:cNvPr>
          <p:cNvSpPr/>
          <p:nvPr/>
        </p:nvSpPr>
        <p:spPr>
          <a:xfrm>
            <a:off x="9937898" y="1594884"/>
            <a:ext cx="1800446" cy="2212293"/>
          </a:xfrm>
          <a:prstGeom prst="rect">
            <a:avLst/>
          </a:prstGeom>
          <a:solidFill>
            <a:srgbClr val="FFC000">
              <a:alpha val="20000"/>
            </a:srgbClr>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EE4EC8B-F546-7527-11BC-57B0F6F3B234}"/>
              </a:ext>
            </a:extLst>
          </p:cNvPr>
          <p:cNvSpPr/>
          <p:nvPr/>
        </p:nvSpPr>
        <p:spPr>
          <a:xfrm>
            <a:off x="3349070" y="5819553"/>
            <a:ext cx="8148270" cy="582222"/>
          </a:xfrm>
          <a:prstGeom prst="rect">
            <a:avLst/>
          </a:prstGeom>
          <a:solidFill>
            <a:srgbClr val="FFC000">
              <a:alpha val="20000"/>
            </a:srgbClr>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82870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99010-F7F2-F36A-5AB0-C88EBBC834AD}"/>
              </a:ext>
            </a:extLst>
          </p:cNvPr>
          <p:cNvSpPr>
            <a:spLocks noGrp="1"/>
          </p:cNvSpPr>
          <p:nvPr>
            <p:ph type="title"/>
          </p:nvPr>
        </p:nvSpPr>
        <p:spPr/>
        <p:txBody>
          <a:bodyPr>
            <a:noAutofit/>
          </a:bodyPr>
          <a:lstStyle/>
          <a:p>
            <a:r>
              <a:rPr lang="en-GB" sz="3200" dirty="0"/>
              <a:t>Estimating Seasonal Factors</a:t>
            </a:r>
          </a:p>
        </p:txBody>
      </p:sp>
      <p:sp>
        <p:nvSpPr>
          <p:cNvPr id="3" name="Content Placeholder 2">
            <a:extLst>
              <a:ext uri="{FF2B5EF4-FFF2-40B4-BE49-F238E27FC236}">
                <a16:creationId xmlns:a16="http://schemas.microsoft.com/office/drawing/2014/main" id="{F22B972A-2115-E360-36C1-F12168932E65}"/>
              </a:ext>
            </a:extLst>
          </p:cNvPr>
          <p:cNvSpPr>
            <a:spLocks noGrp="1"/>
          </p:cNvSpPr>
          <p:nvPr>
            <p:ph idx="1"/>
          </p:nvPr>
        </p:nvSpPr>
        <p:spPr>
          <a:xfrm>
            <a:off x="382771" y="1842128"/>
            <a:ext cx="6535479" cy="4438170"/>
          </a:xfrm>
        </p:spPr>
        <p:txBody>
          <a:bodyPr>
            <a:normAutofit fontScale="70000" lnSpcReduction="20000"/>
          </a:bodyPr>
          <a:lstStyle/>
          <a:p>
            <a:pPr marL="624078" indent="-514350">
              <a:lnSpc>
                <a:spcPct val="200000"/>
              </a:lnSpc>
              <a:buFont typeface="+mj-lt"/>
              <a:buAutoNum type="arabicPeriod"/>
            </a:pPr>
            <a:r>
              <a:rPr lang="en-GB" dirty="0"/>
              <a:t>From the menu click: </a:t>
            </a:r>
          </a:p>
          <a:p>
            <a:pPr marL="916686" lvl="1" indent="-514350">
              <a:lnSpc>
                <a:spcPct val="200000"/>
              </a:lnSpc>
            </a:pPr>
            <a:r>
              <a:rPr lang="en-GB" sz="3400" b="1" dirty="0" err="1">
                <a:solidFill>
                  <a:schemeClr val="tx2">
                    <a:lumMod val="75000"/>
                  </a:schemeClr>
                </a:solidFill>
              </a:rPr>
              <a:t>Analyze</a:t>
            </a:r>
            <a:r>
              <a:rPr lang="en-GB" sz="3400" b="1" dirty="0">
                <a:solidFill>
                  <a:schemeClr val="tx2">
                    <a:lumMod val="75000"/>
                  </a:schemeClr>
                </a:solidFill>
              </a:rPr>
              <a:t> &gt; Forecasting &gt; Seasonal Decomposition...</a:t>
            </a:r>
          </a:p>
          <a:p>
            <a:pPr marL="624078" indent="-514350">
              <a:lnSpc>
                <a:spcPct val="200000"/>
              </a:lnSpc>
              <a:buFont typeface="+mj-lt"/>
              <a:buAutoNum type="arabicPeriod"/>
            </a:pPr>
            <a:r>
              <a:rPr lang="en-US" dirty="0"/>
              <a:t>Select one or more variables from the available list and move them into the Variable(s) list. </a:t>
            </a:r>
          </a:p>
          <a:p>
            <a:pPr marL="916686" lvl="1" indent="-514350">
              <a:lnSpc>
                <a:spcPct val="200000"/>
              </a:lnSpc>
            </a:pPr>
            <a:r>
              <a:rPr lang="en-US" sz="2400" dirty="0"/>
              <a:t>Note that the list includes only numeric variables.</a:t>
            </a:r>
            <a:endParaRPr lang="en-GB" sz="2400" dirty="0"/>
          </a:p>
        </p:txBody>
      </p:sp>
      <p:sp>
        <p:nvSpPr>
          <p:cNvPr id="4" name="Slide Number Placeholder 3">
            <a:extLst>
              <a:ext uri="{FF2B5EF4-FFF2-40B4-BE49-F238E27FC236}">
                <a16:creationId xmlns:a16="http://schemas.microsoft.com/office/drawing/2014/main" id="{6521E29D-7F41-8643-DE8E-DA4E3F791D8B}"/>
              </a:ext>
            </a:extLst>
          </p:cNvPr>
          <p:cNvSpPr>
            <a:spLocks noGrp="1"/>
          </p:cNvSpPr>
          <p:nvPr>
            <p:ph type="sldNum" sz="quarter" idx="12"/>
          </p:nvPr>
        </p:nvSpPr>
        <p:spPr/>
        <p:txBody>
          <a:bodyPr/>
          <a:lstStyle/>
          <a:p>
            <a:pPr rtl="0"/>
            <a:fld id="{401CF334-2D5C-4859-84A6-CA7E6E43FAEB}" type="slidenum">
              <a:rPr lang="en-GB" noProof="0" smtClean="0"/>
              <a:t>36</a:t>
            </a:fld>
            <a:endParaRPr lang="en-GB" noProof="0" dirty="0"/>
          </a:p>
        </p:txBody>
      </p:sp>
      <p:pic>
        <p:nvPicPr>
          <p:cNvPr id="6" name="Picture 5">
            <a:extLst>
              <a:ext uri="{FF2B5EF4-FFF2-40B4-BE49-F238E27FC236}">
                <a16:creationId xmlns:a16="http://schemas.microsoft.com/office/drawing/2014/main" id="{416B0993-251D-4457-1006-4C7C98EEBCB8}"/>
              </a:ext>
            </a:extLst>
          </p:cNvPr>
          <p:cNvPicPr>
            <a:picLocks noChangeAspect="1"/>
          </p:cNvPicPr>
          <p:nvPr/>
        </p:nvPicPr>
        <p:blipFill>
          <a:blip r:embed="rId2"/>
          <a:stretch>
            <a:fillRect/>
          </a:stretch>
        </p:blipFill>
        <p:spPr>
          <a:xfrm>
            <a:off x="6779910" y="1484569"/>
            <a:ext cx="5289547" cy="4207393"/>
          </a:xfrm>
          <a:prstGeom prst="rect">
            <a:avLst/>
          </a:prstGeom>
        </p:spPr>
      </p:pic>
    </p:spTree>
    <p:extLst>
      <p:ext uri="{BB962C8B-B14F-4D97-AF65-F5344CB8AC3E}">
        <p14:creationId xmlns:p14="http://schemas.microsoft.com/office/powerpoint/2010/main" val="44366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E3EE-2C1E-A24B-E58A-344919D1F0BA}"/>
              </a:ext>
            </a:extLst>
          </p:cNvPr>
          <p:cNvSpPr>
            <a:spLocks noGrp="1"/>
          </p:cNvSpPr>
          <p:nvPr>
            <p:ph type="title"/>
          </p:nvPr>
        </p:nvSpPr>
        <p:spPr/>
        <p:txBody>
          <a:bodyPr/>
          <a:lstStyle/>
          <a:p>
            <a:r>
              <a:rPr lang="th-TH" dirty="0"/>
              <a:t>กรณี วิเคราะห์ </a:t>
            </a:r>
            <a:r>
              <a:rPr lang="en-US" dirty="0"/>
              <a:t>1 </a:t>
            </a:r>
            <a:r>
              <a:rPr lang="th-TH" dirty="0"/>
              <a:t>ตัวแปร</a:t>
            </a:r>
            <a:endParaRPr lang="en-GB" dirty="0"/>
          </a:p>
        </p:txBody>
      </p:sp>
      <p:sp>
        <p:nvSpPr>
          <p:cNvPr id="3" name="Content Placeholder 2">
            <a:extLst>
              <a:ext uri="{FF2B5EF4-FFF2-40B4-BE49-F238E27FC236}">
                <a16:creationId xmlns:a16="http://schemas.microsoft.com/office/drawing/2014/main" id="{0278EA84-4E4A-F986-C2A9-0F1299EB1BEB}"/>
              </a:ext>
            </a:extLst>
          </p:cNvPr>
          <p:cNvSpPr>
            <a:spLocks noGrp="1"/>
          </p:cNvSpPr>
          <p:nvPr>
            <p:ph idx="1"/>
          </p:nvPr>
        </p:nvSpPr>
        <p:spPr>
          <a:xfrm>
            <a:off x="609600" y="1887386"/>
            <a:ext cx="5080000" cy="4325112"/>
          </a:xfrm>
        </p:spPr>
        <p:txBody>
          <a:bodyPr>
            <a:normAutofit fontScale="92500" lnSpcReduction="10000"/>
          </a:bodyPr>
          <a:lstStyle/>
          <a:p>
            <a:pPr>
              <a:lnSpc>
                <a:spcPct val="150000"/>
              </a:lnSpc>
            </a:pPr>
            <a:r>
              <a:rPr lang="th-TH" dirty="0"/>
              <a:t>เลือกตัวแปรที่ต้องการวิเคราะห์ ใส่ในช่อง </a:t>
            </a:r>
            <a:r>
              <a:rPr lang="en-US" dirty="0"/>
              <a:t>Variable(s)</a:t>
            </a:r>
          </a:p>
          <a:p>
            <a:pPr>
              <a:lnSpc>
                <a:spcPct val="150000"/>
              </a:lnSpc>
            </a:pPr>
            <a:r>
              <a:rPr lang="th-TH" dirty="0"/>
              <a:t>เลือก </a:t>
            </a:r>
          </a:p>
          <a:p>
            <a:pPr lvl="1">
              <a:lnSpc>
                <a:spcPct val="150000"/>
              </a:lnSpc>
            </a:pPr>
            <a:r>
              <a:rPr lang="en-US" dirty="0"/>
              <a:t>Multiplicative </a:t>
            </a:r>
            <a:r>
              <a:rPr lang="th-TH" dirty="0"/>
              <a:t>หรือ</a:t>
            </a:r>
            <a:endParaRPr lang="en-US" dirty="0"/>
          </a:p>
          <a:p>
            <a:pPr lvl="1">
              <a:lnSpc>
                <a:spcPct val="150000"/>
              </a:lnSpc>
            </a:pPr>
            <a:r>
              <a:rPr lang="en-US" dirty="0"/>
              <a:t>Additive</a:t>
            </a:r>
            <a:endParaRPr lang="th-TH" dirty="0"/>
          </a:p>
          <a:p>
            <a:pPr lvl="1">
              <a:lnSpc>
                <a:spcPct val="150000"/>
              </a:lnSpc>
            </a:pPr>
            <a:r>
              <a:rPr lang="th-TH" dirty="0"/>
              <a:t>จะได้ตัวแปร </a:t>
            </a:r>
            <a:r>
              <a:rPr lang="en-US" dirty="0"/>
              <a:t>4 </a:t>
            </a:r>
            <a:r>
              <a:rPr lang="th-TH" dirty="0"/>
              <a:t>ตัวแปร</a:t>
            </a:r>
          </a:p>
          <a:p>
            <a:pPr>
              <a:lnSpc>
                <a:spcPct val="150000"/>
              </a:lnSpc>
            </a:pPr>
            <a:r>
              <a:rPr lang="th-TH" dirty="0"/>
              <a:t>เลือก </a:t>
            </a:r>
            <a:r>
              <a:rPr lang="en-US" dirty="0"/>
              <a:t>OK</a:t>
            </a:r>
            <a:endParaRPr lang="en-GB" dirty="0"/>
          </a:p>
        </p:txBody>
      </p:sp>
      <p:sp>
        <p:nvSpPr>
          <p:cNvPr id="4" name="Slide Number Placeholder 3">
            <a:extLst>
              <a:ext uri="{FF2B5EF4-FFF2-40B4-BE49-F238E27FC236}">
                <a16:creationId xmlns:a16="http://schemas.microsoft.com/office/drawing/2014/main" id="{EF4A6971-E87E-E47C-7B15-32B39684F054}"/>
              </a:ext>
            </a:extLst>
          </p:cNvPr>
          <p:cNvSpPr>
            <a:spLocks noGrp="1"/>
          </p:cNvSpPr>
          <p:nvPr>
            <p:ph type="sldNum" sz="quarter" idx="12"/>
          </p:nvPr>
        </p:nvSpPr>
        <p:spPr/>
        <p:txBody>
          <a:bodyPr/>
          <a:lstStyle/>
          <a:p>
            <a:pPr rtl="0"/>
            <a:fld id="{401CF334-2D5C-4859-84A6-CA7E6E43FAEB}" type="slidenum">
              <a:rPr lang="en-GB" noProof="0" smtClean="0"/>
              <a:t>37</a:t>
            </a:fld>
            <a:endParaRPr lang="en-GB" noProof="0" dirty="0"/>
          </a:p>
        </p:txBody>
      </p:sp>
      <p:pic>
        <p:nvPicPr>
          <p:cNvPr id="8" name="Picture 7">
            <a:extLst>
              <a:ext uri="{FF2B5EF4-FFF2-40B4-BE49-F238E27FC236}">
                <a16:creationId xmlns:a16="http://schemas.microsoft.com/office/drawing/2014/main" id="{69F89401-D768-4CF3-0A0F-1BABE1A93A8C}"/>
              </a:ext>
            </a:extLst>
          </p:cNvPr>
          <p:cNvPicPr>
            <a:picLocks noChangeAspect="1"/>
          </p:cNvPicPr>
          <p:nvPr/>
        </p:nvPicPr>
        <p:blipFill>
          <a:blip r:embed="rId2"/>
          <a:stretch>
            <a:fillRect/>
          </a:stretch>
        </p:blipFill>
        <p:spPr>
          <a:xfrm>
            <a:off x="6050846" y="1416353"/>
            <a:ext cx="6141154" cy="4325112"/>
          </a:xfrm>
          <a:prstGeom prst="rect">
            <a:avLst/>
          </a:prstGeom>
        </p:spPr>
      </p:pic>
    </p:spTree>
    <p:extLst>
      <p:ext uri="{BB962C8B-B14F-4D97-AF65-F5344CB8AC3E}">
        <p14:creationId xmlns:p14="http://schemas.microsoft.com/office/powerpoint/2010/main" val="310091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583E2-B46E-EBD1-9C9E-8B269E893E1E}"/>
              </a:ext>
            </a:extLst>
          </p:cNvPr>
          <p:cNvSpPr>
            <a:spLocks noGrp="1"/>
          </p:cNvSpPr>
          <p:nvPr>
            <p:ph type="title"/>
          </p:nvPr>
        </p:nvSpPr>
        <p:spPr/>
        <p:txBody>
          <a:bodyPr/>
          <a:lstStyle/>
          <a:p>
            <a:r>
              <a:rPr lang="en-US" dirty="0"/>
              <a:t>Outputs</a:t>
            </a:r>
            <a:endParaRPr lang="en-GB" dirty="0"/>
          </a:p>
        </p:txBody>
      </p:sp>
      <p:sp>
        <p:nvSpPr>
          <p:cNvPr id="4" name="Slide Number Placeholder 3">
            <a:extLst>
              <a:ext uri="{FF2B5EF4-FFF2-40B4-BE49-F238E27FC236}">
                <a16:creationId xmlns:a16="http://schemas.microsoft.com/office/drawing/2014/main" id="{822E7A80-4177-FF5A-81F5-DBCC95BB2B66}"/>
              </a:ext>
            </a:extLst>
          </p:cNvPr>
          <p:cNvSpPr>
            <a:spLocks noGrp="1"/>
          </p:cNvSpPr>
          <p:nvPr>
            <p:ph type="sldNum" sz="quarter" idx="12"/>
          </p:nvPr>
        </p:nvSpPr>
        <p:spPr/>
        <p:txBody>
          <a:bodyPr/>
          <a:lstStyle/>
          <a:p>
            <a:pPr rtl="0"/>
            <a:fld id="{401CF334-2D5C-4859-84A6-CA7E6E43FAEB}" type="slidenum">
              <a:rPr lang="en-GB" noProof="0" smtClean="0"/>
              <a:t>38</a:t>
            </a:fld>
            <a:endParaRPr lang="en-GB" noProof="0" dirty="0"/>
          </a:p>
        </p:txBody>
      </p:sp>
      <p:pic>
        <p:nvPicPr>
          <p:cNvPr id="8" name="Picture 7">
            <a:extLst>
              <a:ext uri="{FF2B5EF4-FFF2-40B4-BE49-F238E27FC236}">
                <a16:creationId xmlns:a16="http://schemas.microsoft.com/office/drawing/2014/main" id="{4113B624-B1C2-0B62-63F7-ACADCF6AA414}"/>
              </a:ext>
            </a:extLst>
          </p:cNvPr>
          <p:cNvPicPr>
            <a:picLocks noChangeAspect="1"/>
          </p:cNvPicPr>
          <p:nvPr/>
        </p:nvPicPr>
        <p:blipFill>
          <a:blip r:embed="rId2"/>
          <a:stretch>
            <a:fillRect/>
          </a:stretch>
        </p:blipFill>
        <p:spPr>
          <a:xfrm>
            <a:off x="609600" y="1842128"/>
            <a:ext cx="4685136" cy="2526672"/>
          </a:xfrm>
          <a:prstGeom prst="rect">
            <a:avLst/>
          </a:prstGeom>
        </p:spPr>
      </p:pic>
      <p:pic>
        <p:nvPicPr>
          <p:cNvPr id="10" name="Picture 9">
            <a:extLst>
              <a:ext uri="{FF2B5EF4-FFF2-40B4-BE49-F238E27FC236}">
                <a16:creationId xmlns:a16="http://schemas.microsoft.com/office/drawing/2014/main" id="{8F01407E-6F26-2BEB-9878-205D4FFF5622}"/>
              </a:ext>
            </a:extLst>
          </p:cNvPr>
          <p:cNvPicPr>
            <a:picLocks noChangeAspect="1"/>
          </p:cNvPicPr>
          <p:nvPr/>
        </p:nvPicPr>
        <p:blipFill>
          <a:blip r:embed="rId3"/>
          <a:stretch>
            <a:fillRect/>
          </a:stretch>
        </p:blipFill>
        <p:spPr>
          <a:xfrm>
            <a:off x="6463770" y="1493308"/>
            <a:ext cx="2400830" cy="4920956"/>
          </a:xfrm>
          <a:prstGeom prst="rect">
            <a:avLst/>
          </a:prstGeom>
        </p:spPr>
      </p:pic>
      <p:sp>
        <p:nvSpPr>
          <p:cNvPr id="11" name="Right Brace 10">
            <a:extLst>
              <a:ext uri="{FF2B5EF4-FFF2-40B4-BE49-F238E27FC236}">
                <a16:creationId xmlns:a16="http://schemas.microsoft.com/office/drawing/2014/main" id="{D894736C-922B-87AD-7C46-10C728FDB340}"/>
              </a:ext>
            </a:extLst>
          </p:cNvPr>
          <p:cNvSpPr/>
          <p:nvPr/>
        </p:nvSpPr>
        <p:spPr>
          <a:xfrm>
            <a:off x="8923867" y="3572933"/>
            <a:ext cx="431800" cy="1803400"/>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1E949C87-175F-B964-1572-3873F3CC6942}"/>
              </a:ext>
            </a:extLst>
          </p:cNvPr>
          <p:cNvSpPr txBox="1"/>
          <p:nvPr/>
        </p:nvSpPr>
        <p:spPr>
          <a:xfrm>
            <a:off x="9414934" y="4059134"/>
            <a:ext cx="2483781" cy="830997"/>
          </a:xfrm>
          <a:prstGeom prst="rect">
            <a:avLst/>
          </a:prstGeom>
          <a:noFill/>
        </p:spPr>
        <p:txBody>
          <a:bodyPr wrap="square" rtlCol="0">
            <a:spAutoFit/>
          </a:bodyPr>
          <a:lstStyle/>
          <a:p>
            <a:r>
              <a:rPr lang="th-TH" sz="2400" dirty="0"/>
              <a:t>ช่วงเดือนที่</a:t>
            </a:r>
          </a:p>
          <a:p>
            <a:r>
              <a:rPr lang="th-TH" sz="2400" dirty="0"/>
              <a:t>ราคาแพง</a:t>
            </a:r>
            <a:endParaRPr lang="en-GB" sz="2400" dirty="0"/>
          </a:p>
        </p:txBody>
      </p:sp>
    </p:spTree>
    <p:extLst>
      <p:ext uri="{BB962C8B-B14F-4D97-AF65-F5344CB8AC3E}">
        <p14:creationId xmlns:p14="http://schemas.microsoft.com/office/powerpoint/2010/main" val="128430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32001-1B8B-4CC4-69B2-31B3BC07F918}"/>
              </a:ext>
            </a:extLst>
          </p:cNvPr>
          <p:cNvSpPr>
            <a:spLocks noGrp="1"/>
          </p:cNvSpPr>
          <p:nvPr>
            <p:ph type="title"/>
          </p:nvPr>
        </p:nvSpPr>
        <p:spPr/>
        <p:txBody>
          <a:bodyPr/>
          <a:lstStyle/>
          <a:p>
            <a:r>
              <a:rPr lang="th-TH" dirty="0"/>
              <a:t>สร้างกราฟ </a:t>
            </a:r>
            <a:r>
              <a:rPr lang="en-US" dirty="0"/>
              <a:t>Seasonal trend</a:t>
            </a:r>
            <a:endParaRPr lang="en-GB" dirty="0"/>
          </a:p>
        </p:txBody>
      </p:sp>
      <p:pic>
        <p:nvPicPr>
          <p:cNvPr id="6" name="Content Placeholder 5">
            <a:extLst>
              <a:ext uri="{FF2B5EF4-FFF2-40B4-BE49-F238E27FC236}">
                <a16:creationId xmlns:a16="http://schemas.microsoft.com/office/drawing/2014/main" id="{73EE8EBF-ABA9-FCF7-D60E-FF6393F3D984}"/>
              </a:ext>
            </a:extLst>
          </p:cNvPr>
          <p:cNvPicPr>
            <a:picLocks noGrp="1" noChangeAspect="1"/>
          </p:cNvPicPr>
          <p:nvPr>
            <p:ph idx="1"/>
          </p:nvPr>
        </p:nvPicPr>
        <p:blipFill>
          <a:blip r:embed="rId2"/>
          <a:stretch>
            <a:fillRect/>
          </a:stretch>
        </p:blipFill>
        <p:spPr>
          <a:xfrm>
            <a:off x="5876372" y="2036840"/>
            <a:ext cx="3280858" cy="4324350"/>
          </a:xfrm>
          <a:prstGeom prst="rect">
            <a:avLst/>
          </a:prstGeom>
        </p:spPr>
      </p:pic>
      <p:sp>
        <p:nvSpPr>
          <p:cNvPr id="4" name="Slide Number Placeholder 3">
            <a:extLst>
              <a:ext uri="{FF2B5EF4-FFF2-40B4-BE49-F238E27FC236}">
                <a16:creationId xmlns:a16="http://schemas.microsoft.com/office/drawing/2014/main" id="{1A11BB5C-342B-F8EE-251B-80DC053785EF}"/>
              </a:ext>
            </a:extLst>
          </p:cNvPr>
          <p:cNvSpPr>
            <a:spLocks noGrp="1"/>
          </p:cNvSpPr>
          <p:nvPr>
            <p:ph type="sldNum" sz="quarter" idx="12"/>
          </p:nvPr>
        </p:nvSpPr>
        <p:spPr/>
        <p:txBody>
          <a:bodyPr/>
          <a:lstStyle/>
          <a:p>
            <a:pPr rtl="0"/>
            <a:fld id="{401CF334-2D5C-4859-84A6-CA7E6E43FAEB}" type="slidenum">
              <a:rPr lang="en-GB" noProof="0" smtClean="0"/>
              <a:t>39</a:t>
            </a:fld>
            <a:endParaRPr lang="en-GB" noProof="0" dirty="0"/>
          </a:p>
        </p:txBody>
      </p:sp>
      <p:pic>
        <p:nvPicPr>
          <p:cNvPr id="8" name="Picture 7">
            <a:extLst>
              <a:ext uri="{FF2B5EF4-FFF2-40B4-BE49-F238E27FC236}">
                <a16:creationId xmlns:a16="http://schemas.microsoft.com/office/drawing/2014/main" id="{72055DF5-D6A8-B056-BAA5-85183631FEC9}"/>
              </a:ext>
            </a:extLst>
          </p:cNvPr>
          <p:cNvPicPr>
            <a:picLocks noChangeAspect="1"/>
          </p:cNvPicPr>
          <p:nvPr/>
        </p:nvPicPr>
        <p:blipFill>
          <a:blip r:embed="rId3"/>
          <a:stretch>
            <a:fillRect/>
          </a:stretch>
        </p:blipFill>
        <p:spPr>
          <a:xfrm>
            <a:off x="516467" y="1628191"/>
            <a:ext cx="4158734" cy="4843044"/>
          </a:xfrm>
          <a:prstGeom prst="rect">
            <a:avLst/>
          </a:prstGeom>
        </p:spPr>
      </p:pic>
      <p:sp>
        <p:nvSpPr>
          <p:cNvPr id="9" name="TextBox 8">
            <a:extLst>
              <a:ext uri="{FF2B5EF4-FFF2-40B4-BE49-F238E27FC236}">
                <a16:creationId xmlns:a16="http://schemas.microsoft.com/office/drawing/2014/main" id="{E0FAD0E5-F502-60E4-AAEA-3C019EC5AB40}"/>
              </a:ext>
            </a:extLst>
          </p:cNvPr>
          <p:cNvSpPr txBox="1"/>
          <p:nvPr/>
        </p:nvSpPr>
        <p:spPr>
          <a:xfrm>
            <a:off x="0" y="5229809"/>
            <a:ext cx="3183465" cy="523220"/>
          </a:xfrm>
          <a:prstGeom prst="rect">
            <a:avLst/>
          </a:prstGeom>
          <a:noFill/>
        </p:spPr>
        <p:txBody>
          <a:bodyPr wrap="square" rtlCol="0">
            <a:spAutoFit/>
          </a:bodyPr>
          <a:lstStyle/>
          <a:p>
            <a:r>
              <a:rPr lang="en-US" sz="2800" dirty="0">
                <a:highlight>
                  <a:srgbClr val="FFFF00"/>
                </a:highlight>
              </a:rPr>
              <a:t>Double click </a:t>
            </a:r>
            <a:r>
              <a:rPr lang="en-US" sz="2800" dirty="0">
                <a:highlight>
                  <a:srgbClr val="FFFF00"/>
                </a:highlight>
                <a:sym typeface="Wingdings 2" panose="05020102010507070707" pitchFamily="18" charset="2"/>
              </a:rPr>
              <a:t></a:t>
            </a:r>
            <a:endParaRPr lang="en-GB" sz="2800" dirty="0">
              <a:highlight>
                <a:srgbClr val="FFFF00"/>
              </a:highlight>
            </a:endParaRPr>
          </a:p>
        </p:txBody>
      </p:sp>
      <p:sp>
        <p:nvSpPr>
          <p:cNvPr id="10" name="Arrow: Right 9">
            <a:extLst>
              <a:ext uri="{FF2B5EF4-FFF2-40B4-BE49-F238E27FC236}">
                <a16:creationId xmlns:a16="http://schemas.microsoft.com/office/drawing/2014/main" id="{34304650-017D-3E44-BBF4-D6DA657B722A}"/>
              </a:ext>
            </a:extLst>
          </p:cNvPr>
          <p:cNvSpPr/>
          <p:nvPr/>
        </p:nvSpPr>
        <p:spPr>
          <a:xfrm>
            <a:off x="4428067" y="3956580"/>
            <a:ext cx="1007533" cy="683153"/>
          </a:xfrm>
          <a:prstGeom prst="rightArrow">
            <a:avLst>
              <a:gd name="adj1" fmla="val 71813"/>
              <a:gd name="adj2" fmla="val 5674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B3537107-BCF2-D620-17BE-0D0EC513C243}"/>
              </a:ext>
            </a:extLst>
          </p:cNvPr>
          <p:cNvSpPr txBox="1"/>
          <p:nvPr/>
        </p:nvSpPr>
        <p:spPr>
          <a:xfrm>
            <a:off x="9257114" y="2249424"/>
            <a:ext cx="2429934" cy="1569660"/>
          </a:xfrm>
          <a:prstGeom prst="rect">
            <a:avLst/>
          </a:prstGeom>
          <a:noFill/>
        </p:spPr>
        <p:txBody>
          <a:bodyPr wrap="square" rtlCol="0">
            <a:spAutoFit/>
          </a:bodyPr>
          <a:lstStyle/>
          <a:p>
            <a:pPr marL="342900" indent="-342900">
              <a:buFont typeface="+mj-lt"/>
              <a:buAutoNum type="arabicPeriod"/>
            </a:pPr>
            <a:r>
              <a:rPr lang="th-TH" sz="2400" dirty="0"/>
              <a:t>เลือกข้อมูลให้ครอบคลุม</a:t>
            </a:r>
          </a:p>
          <a:p>
            <a:pPr marL="342900" indent="-342900">
              <a:buFont typeface="+mj-lt"/>
              <a:buAutoNum type="arabicPeriod"/>
            </a:pPr>
            <a:r>
              <a:rPr lang="th-TH" sz="2400" dirty="0"/>
              <a:t>เลือก </a:t>
            </a:r>
            <a:r>
              <a:rPr lang="en-US" sz="2400" dirty="0"/>
              <a:t>Create Graph &gt; Line</a:t>
            </a:r>
            <a:endParaRPr lang="en-GB" sz="2400" dirty="0"/>
          </a:p>
        </p:txBody>
      </p:sp>
    </p:spTree>
    <p:extLst>
      <p:ext uri="{BB962C8B-B14F-4D97-AF65-F5344CB8AC3E}">
        <p14:creationId xmlns:p14="http://schemas.microsoft.com/office/powerpoint/2010/main" val="145612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20743-7253-0CB7-EA05-CC9291DAB449}"/>
              </a:ext>
            </a:extLst>
          </p:cNvPr>
          <p:cNvSpPr>
            <a:spLocks noGrp="1"/>
          </p:cNvSpPr>
          <p:nvPr>
            <p:ph type="title"/>
          </p:nvPr>
        </p:nvSpPr>
        <p:spPr/>
        <p:txBody>
          <a:bodyPr>
            <a:normAutofit/>
          </a:bodyPr>
          <a:lstStyle/>
          <a:p>
            <a:r>
              <a:rPr lang="th-TH" dirty="0"/>
              <a:t>ความหมายและลักษณะของข้อมูลอนุกรมเวลา</a:t>
            </a:r>
            <a:endParaRPr lang="en-GB" dirty="0"/>
          </a:p>
        </p:txBody>
      </p:sp>
      <p:sp>
        <p:nvSpPr>
          <p:cNvPr id="3" name="Content Placeholder 2">
            <a:extLst>
              <a:ext uri="{FF2B5EF4-FFF2-40B4-BE49-F238E27FC236}">
                <a16:creationId xmlns:a16="http://schemas.microsoft.com/office/drawing/2014/main" id="{0BBB3111-2D4A-9765-16E5-D11C6B8AA5BB}"/>
              </a:ext>
            </a:extLst>
          </p:cNvPr>
          <p:cNvSpPr>
            <a:spLocks noGrp="1"/>
          </p:cNvSpPr>
          <p:nvPr>
            <p:ph idx="1"/>
          </p:nvPr>
        </p:nvSpPr>
        <p:spPr/>
        <p:txBody>
          <a:bodyPr/>
          <a:lstStyle/>
          <a:p>
            <a:pPr>
              <a:lnSpc>
                <a:spcPct val="150000"/>
              </a:lnSpc>
            </a:pPr>
            <a:r>
              <a:rPr lang="th-TH" b="1" dirty="0"/>
              <a:t>ความหมาย</a:t>
            </a:r>
            <a:r>
              <a:rPr lang="th-TH" dirty="0"/>
              <a:t> </a:t>
            </a:r>
          </a:p>
          <a:p>
            <a:pPr lvl="1">
              <a:lnSpc>
                <a:spcPct val="150000"/>
              </a:lnSpc>
            </a:pPr>
            <a:r>
              <a:rPr lang="th-TH" dirty="0"/>
              <a:t>ข้อมูลอนุกรมเวลา (</a:t>
            </a:r>
            <a:r>
              <a:rPr lang="en-GB" dirty="0"/>
              <a:t>Time Series Data) </a:t>
            </a:r>
            <a:r>
              <a:rPr lang="th-TH" dirty="0"/>
              <a:t>คือ ชุดข้อมูลที่ถูกบันทึกหรือเก็บรวบรวมตามลำดับเวลาที่แน่นอนและต่อเนื่องกัน </a:t>
            </a:r>
          </a:p>
          <a:p>
            <a:pPr lvl="1">
              <a:lnSpc>
                <a:spcPct val="150000"/>
              </a:lnSpc>
            </a:pPr>
            <a:r>
              <a:rPr lang="th-TH" dirty="0"/>
              <a:t>โดยทั่วไปแล้ว ข้อมูลเหล่านี้จะถูกสังเกตการณ์ที่ช่วงเวลาที่เท่ากัน เช่น รายวัน รายสัปดาห์ รายเดือน รายไตรมาส หรือรายปีเช่น ยอดขายรายเดือน, ราคาหุ้นรายวัน, อุณหภูมิรายวัน</a:t>
            </a:r>
            <a:endParaRPr lang="en-GB" dirty="0"/>
          </a:p>
        </p:txBody>
      </p:sp>
      <p:sp>
        <p:nvSpPr>
          <p:cNvPr id="4" name="Slide Number Placeholder 3">
            <a:extLst>
              <a:ext uri="{FF2B5EF4-FFF2-40B4-BE49-F238E27FC236}">
                <a16:creationId xmlns:a16="http://schemas.microsoft.com/office/drawing/2014/main" id="{8734B3FF-A817-40CE-D8EA-5EAB99F7CEF7}"/>
              </a:ext>
            </a:extLst>
          </p:cNvPr>
          <p:cNvSpPr>
            <a:spLocks noGrp="1"/>
          </p:cNvSpPr>
          <p:nvPr>
            <p:ph type="sldNum" sz="quarter" idx="12"/>
          </p:nvPr>
        </p:nvSpPr>
        <p:spPr/>
        <p:txBody>
          <a:bodyPr/>
          <a:lstStyle/>
          <a:p>
            <a:pPr rtl="0"/>
            <a:fld id="{401CF334-2D5C-4859-84A6-CA7E6E43FAEB}" type="slidenum">
              <a:rPr lang="en-GB" noProof="0" smtClean="0"/>
              <a:t>4</a:t>
            </a:fld>
            <a:endParaRPr lang="en-GB" noProof="0" dirty="0"/>
          </a:p>
        </p:txBody>
      </p:sp>
    </p:spTree>
    <p:extLst>
      <p:ext uri="{BB962C8B-B14F-4D97-AF65-F5344CB8AC3E}">
        <p14:creationId xmlns:p14="http://schemas.microsoft.com/office/powerpoint/2010/main" val="14596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224F7-B287-0951-C632-2933002C2767}"/>
              </a:ext>
            </a:extLst>
          </p:cNvPr>
          <p:cNvSpPr>
            <a:spLocks noGrp="1"/>
          </p:cNvSpPr>
          <p:nvPr>
            <p:ph type="title"/>
          </p:nvPr>
        </p:nvSpPr>
        <p:spPr/>
        <p:txBody>
          <a:bodyPr>
            <a:normAutofit fontScale="90000"/>
          </a:bodyPr>
          <a:lstStyle/>
          <a:p>
            <a:r>
              <a:rPr lang="en-US" dirty="0"/>
              <a:t>Double click </a:t>
            </a:r>
            <a:r>
              <a:rPr lang="th-TH" dirty="0"/>
              <a:t>ที่ภาพ จะขึ้นหน้าต่างให้ปรับแต่งกราฟได้</a:t>
            </a:r>
            <a:endParaRPr lang="en-GB" dirty="0"/>
          </a:p>
        </p:txBody>
      </p:sp>
      <p:pic>
        <p:nvPicPr>
          <p:cNvPr id="6" name="Content Placeholder 5">
            <a:extLst>
              <a:ext uri="{FF2B5EF4-FFF2-40B4-BE49-F238E27FC236}">
                <a16:creationId xmlns:a16="http://schemas.microsoft.com/office/drawing/2014/main" id="{A5587FC5-40E7-4745-E8ED-11BFB839CA24}"/>
              </a:ext>
            </a:extLst>
          </p:cNvPr>
          <p:cNvPicPr>
            <a:picLocks noGrp="1" noChangeAspect="1"/>
          </p:cNvPicPr>
          <p:nvPr>
            <p:ph idx="1"/>
          </p:nvPr>
        </p:nvPicPr>
        <p:blipFill>
          <a:blip r:embed="rId2"/>
          <a:stretch>
            <a:fillRect/>
          </a:stretch>
        </p:blipFill>
        <p:spPr>
          <a:xfrm>
            <a:off x="2787051" y="1842129"/>
            <a:ext cx="7277169" cy="4855004"/>
          </a:xfrm>
          <a:prstGeom prst="rect">
            <a:avLst/>
          </a:prstGeom>
        </p:spPr>
      </p:pic>
      <p:sp>
        <p:nvSpPr>
          <p:cNvPr id="4" name="Slide Number Placeholder 3">
            <a:extLst>
              <a:ext uri="{FF2B5EF4-FFF2-40B4-BE49-F238E27FC236}">
                <a16:creationId xmlns:a16="http://schemas.microsoft.com/office/drawing/2014/main" id="{CD9ED3A1-4A8E-96EF-7180-3AC2A7943150}"/>
              </a:ext>
            </a:extLst>
          </p:cNvPr>
          <p:cNvSpPr>
            <a:spLocks noGrp="1"/>
          </p:cNvSpPr>
          <p:nvPr>
            <p:ph type="sldNum" sz="quarter" idx="12"/>
          </p:nvPr>
        </p:nvSpPr>
        <p:spPr/>
        <p:txBody>
          <a:bodyPr/>
          <a:lstStyle/>
          <a:p>
            <a:pPr rtl="0"/>
            <a:fld id="{401CF334-2D5C-4859-84A6-CA7E6E43FAEB}" type="slidenum">
              <a:rPr lang="en-GB" noProof="0" smtClean="0"/>
              <a:t>40</a:t>
            </a:fld>
            <a:endParaRPr lang="en-GB" noProof="0" dirty="0"/>
          </a:p>
        </p:txBody>
      </p:sp>
    </p:spTree>
    <p:extLst>
      <p:ext uri="{BB962C8B-B14F-4D97-AF65-F5344CB8AC3E}">
        <p14:creationId xmlns:p14="http://schemas.microsoft.com/office/powerpoint/2010/main" val="145119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A6640D-27DD-E9C4-A2A0-AA16DED2555C}"/>
              </a:ext>
            </a:extLst>
          </p:cNvPr>
          <p:cNvSpPr>
            <a:spLocks noGrp="1"/>
          </p:cNvSpPr>
          <p:nvPr>
            <p:ph type="sldNum" sz="quarter" idx="12"/>
          </p:nvPr>
        </p:nvSpPr>
        <p:spPr/>
        <p:txBody>
          <a:bodyPr/>
          <a:lstStyle/>
          <a:p>
            <a:pPr rtl="0"/>
            <a:fld id="{401CF334-2D5C-4859-84A6-CA7E6E43FAEB}" type="slidenum">
              <a:rPr lang="en-GB" noProof="0" smtClean="0"/>
              <a:t>41</a:t>
            </a:fld>
            <a:endParaRPr lang="en-GB" noProof="0" dirty="0"/>
          </a:p>
        </p:txBody>
      </p:sp>
      <p:graphicFrame>
        <p:nvGraphicFramePr>
          <p:cNvPr id="5" name="Chart 4">
            <a:extLst>
              <a:ext uri="{FF2B5EF4-FFF2-40B4-BE49-F238E27FC236}">
                <a16:creationId xmlns:a16="http://schemas.microsoft.com/office/drawing/2014/main" id="{547CBF09-9825-CDA1-D574-CD5A5EE07D1B}"/>
              </a:ext>
            </a:extLst>
          </p:cNvPr>
          <p:cNvGraphicFramePr/>
          <p:nvPr>
            <p:extLst>
              <p:ext uri="{D42A27DB-BD31-4B8C-83A1-F6EECF244321}">
                <p14:modId xmlns:p14="http://schemas.microsoft.com/office/powerpoint/2010/main" val="3625962168"/>
              </p:ext>
            </p:extLst>
          </p:nvPr>
        </p:nvGraphicFramePr>
        <p:xfrm>
          <a:off x="829733" y="948267"/>
          <a:ext cx="10069915" cy="5432022"/>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a:extLst>
              <a:ext uri="{FF2B5EF4-FFF2-40B4-BE49-F238E27FC236}">
                <a16:creationId xmlns:a16="http://schemas.microsoft.com/office/drawing/2014/main" id="{F62A366A-F560-34B5-0940-6A0E00D6E706}"/>
              </a:ext>
            </a:extLst>
          </p:cNvPr>
          <p:cNvCxnSpPr/>
          <p:nvPr/>
        </p:nvCxnSpPr>
        <p:spPr>
          <a:xfrm>
            <a:off x="1938867" y="3547533"/>
            <a:ext cx="8839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Arrow: Right 10">
            <a:extLst>
              <a:ext uri="{FF2B5EF4-FFF2-40B4-BE49-F238E27FC236}">
                <a16:creationId xmlns:a16="http://schemas.microsoft.com/office/drawing/2014/main" id="{21A709F2-9F58-23D0-6674-8B739CDEA51C}"/>
              </a:ext>
            </a:extLst>
          </p:cNvPr>
          <p:cNvSpPr/>
          <p:nvPr/>
        </p:nvSpPr>
        <p:spPr>
          <a:xfrm rot="18304314">
            <a:off x="3107267" y="4360333"/>
            <a:ext cx="897466" cy="524934"/>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26BE6A6-020E-B7AE-06F4-B77659440D61}"/>
              </a:ext>
            </a:extLst>
          </p:cNvPr>
          <p:cNvSpPr txBox="1"/>
          <p:nvPr/>
        </p:nvSpPr>
        <p:spPr>
          <a:xfrm>
            <a:off x="1938867" y="4127769"/>
            <a:ext cx="1507066" cy="646331"/>
          </a:xfrm>
          <a:prstGeom prst="rect">
            <a:avLst/>
          </a:prstGeom>
          <a:noFill/>
        </p:spPr>
        <p:txBody>
          <a:bodyPr wrap="square" rtlCol="0">
            <a:spAutoFit/>
          </a:bodyPr>
          <a:lstStyle/>
          <a:p>
            <a:pPr algn="ctr"/>
            <a:r>
              <a:rPr lang="th-TH" dirty="0">
                <a:solidFill>
                  <a:srgbClr val="FF0000"/>
                </a:solidFill>
              </a:rPr>
              <a:t>ราคาเริ่มปรับตัวสูงขึ้น</a:t>
            </a:r>
            <a:endParaRPr lang="en-GB" dirty="0">
              <a:solidFill>
                <a:srgbClr val="FF0000"/>
              </a:solidFill>
            </a:endParaRPr>
          </a:p>
        </p:txBody>
      </p:sp>
      <p:sp>
        <p:nvSpPr>
          <p:cNvPr id="13" name="Arrow: Right 12">
            <a:extLst>
              <a:ext uri="{FF2B5EF4-FFF2-40B4-BE49-F238E27FC236}">
                <a16:creationId xmlns:a16="http://schemas.microsoft.com/office/drawing/2014/main" id="{FDBDA38E-2537-6F0E-D735-90E27909435B}"/>
              </a:ext>
            </a:extLst>
          </p:cNvPr>
          <p:cNvSpPr/>
          <p:nvPr/>
        </p:nvSpPr>
        <p:spPr>
          <a:xfrm rot="9304896">
            <a:off x="5494866" y="2218268"/>
            <a:ext cx="897466" cy="524934"/>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D5CA77BA-3F8A-EFBD-A3C7-E22B4AE40ECA}"/>
              </a:ext>
            </a:extLst>
          </p:cNvPr>
          <p:cNvSpPr txBox="1"/>
          <p:nvPr/>
        </p:nvSpPr>
        <p:spPr>
          <a:xfrm>
            <a:off x="6256867" y="2157569"/>
            <a:ext cx="1507066" cy="646331"/>
          </a:xfrm>
          <a:prstGeom prst="rect">
            <a:avLst/>
          </a:prstGeom>
          <a:noFill/>
        </p:spPr>
        <p:txBody>
          <a:bodyPr wrap="square" rtlCol="0">
            <a:spAutoFit/>
          </a:bodyPr>
          <a:lstStyle/>
          <a:p>
            <a:pPr algn="ctr"/>
            <a:r>
              <a:rPr lang="th-TH" dirty="0">
                <a:solidFill>
                  <a:srgbClr val="FF0000"/>
                </a:solidFill>
              </a:rPr>
              <a:t>ราคาเริ่มปรับตัวลดลง</a:t>
            </a:r>
            <a:endParaRPr lang="en-GB" dirty="0">
              <a:solidFill>
                <a:srgbClr val="FF0000"/>
              </a:solidFill>
            </a:endParaRPr>
          </a:p>
        </p:txBody>
      </p:sp>
    </p:spTree>
    <p:extLst>
      <p:ext uri="{BB962C8B-B14F-4D97-AF65-F5344CB8AC3E}">
        <p14:creationId xmlns:p14="http://schemas.microsoft.com/office/powerpoint/2010/main" val="290413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213C0-4BEB-6FE1-45D6-B19AEB98E848}"/>
              </a:ext>
            </a:extLst>
          </p:cNvPr>
          <p:cNvSpPr>
            <a:spLocks noGrp="1"/>
          </p:cNvSpPr>
          <p:nvPr>
            <p:ph type="title"/>
          </p:nvPr>
        </p:nvSpPr>
        <p:spPr/>
        <p:txBody>
          <a:bodyPr>
            <a:normAutofit fontScale="90000"/>
          </a:bodyPr>
          <a:lstStyle/>
          <a:p>
            <a:r>
              <a:rPr lang="th-TH" dirty="0"/>
              <a:t>เราสามารถเชคค่าคลาดเคลื่อนของช่วงเวลาที่ผิดปกติได้</a:t>
            </a:r>
            <a:endParaRPr lang="en-GB" dirty="0"/>
          </a:p>
        </p:txBody>
      </p:sp>
      <p:sp>
        <p:nvSpPr>
          <p:cNvPr id="4" name="Slide Number Placeholder 3">
            <a:extLst>
              <a:ext uri="{FF2B5EF4-FFF2-40B4-BE49-F238E27FC236}">
                <a16:creationId xmlns:a16="http://schemas.microsoft.com/office/drawing/2014/main" id="{E19AC5A3-F004-B548-D765-027590C8F561}"/>
              </a:ext>
            </a:extLst>
          </p:cNvPr>
          <p:cNvSpPr>
            <a:spLocks noGrp="1"/>
          </p:cNvSpPr>
          <p:nvPr>
            <p:ph type="sldNum" sz="quarter" idx="12"/>
          </p:nvPr>
        </p:nvSpPr>
        <p:spPr/>
        <p:txBody>
          <a:bodyPr/>
          <a:lstStyle/>
          <a:p>
            <a:pPr rtl="0"/>
            <a:fld id="{401CF334-2D5C-4859-84A6-CA7E6E43FAEB}" type="slidenum">
              <a:rPr lang="en-GB" noProof="0" smtClean="0"/>
              <a:t>42</a:t>
            </a:fld>
            <a:endParaRPr lang="en-GB" noProof="0" dirty="0"/>
          </a:p>
        </p:txBody>
      </p:sp>
      <p:pic>
        <p:nvPicPr>
          <p:cNvPr id="8" name="Content Placeholder 7">
            <a:extLst>
              <a:ext uri="{FF2B5EF4-FFF2-40B4-BE49-F238E27FC236}">
                <a16:creationId xmlns:a16="http://schemas.microsoft.com/office/drawing/2014/main" id="{8DBDAC67-7429-B4F1-074E-23CA3AADE4D6}"/>
              </a:ext>
            </a:extLst>
          </p:cNvPr>
          <p:cNvPicPr>
            <a:picLocks noGrp="1" noChangeAspect="1"/>
          </p:cNvPicPr>
          <p:nvPr>
            <p:ph idx="1"/>
          </p:nvPr>
        </p:nvPicPr>
        <p:blipFill>
          <a:blip r:embed="rId2"/>
          <a:stretch>
            <a:fillRect/>
          </a:stretch>
        </p:blipFill>
        <p:spPr>
          <a:xfrm>
            <a:off x="1862827" y="2908928"/>
            <a:ext cx="2455172" cy="3655976"/>
          </a:xfrm>
          <a:prstGeom prst="rect">
            <a:avLst/>
          </a:prstGeom>
        </p:spPr>
      </p:pic>
      <p:sp>
        <p:nvSpPr>
          <p:cNvPr id="5" name="TextBox 4">
            <a:extLst>
              <a:ext uri="{FF2B5EF4-FFF2-40B4-BE49-F238E27FC236}">
                <a16:creationId xmlns:a16="http://schemas.microsoft.com/office/drawing/2014/main" id="{64DA3D0F-15B6-9341-85A1-112603685727}"/>
              </a:ext>
            </a:extLst>
          </p:cNvPr>
          <p:cNvSpPr txBox="1"/>
          <p:nvPr/>
        </p:nvSpPr>
        <p:spPr>
          <a:xfrm>
            <a:off x="795867" y="1842128"/>
            <a:ext cx="3399390" cy="1015663"/>
          </a:xfrm>
          <a:prstGeom prst="rect">
            <a:avLst/>
          </a:prstGeom>
          <a:noFill/>
        </p:spPr>
        <p:txBody>
          <a:bodyPr wrap="square" rtlCol="0">
            <a:spAutoFit/>
          </a:bodyPr>
          <a:lstStyle/>
          <a:p>
            <a:pPr marL="342900" indent="-342900">
              <a:buAutoNum type="arabicPeriod"/>
            </a:pPr>
            <a:r>
              <a:rPr lang="en-US" sz="2000" dirty="0"/>
              <a:t>Click: Graphs &gt; Line</a:t>
            </a:r>
          </a:p>
          <a:p>
            <a:pPr marL="342900" indent="-342900">
              <a:buAutoNum type="arabicPeriod"/>
            </a:pPr>
            <a:r>
              <a:rPr lang="en-US" sz="2000" dirty="0"/>
              <a:t>Click: Simple &gt; value of individual cases</a:t>
            </a:r>
            <a:endParaRPr lang="en-GB" sz="2000" dirty="0"/>
          </a:p>
        </p:txBody>
      </p:sp>
      <p:pic>
        <p:nvPicPr>
          <p:cNvPr id="13" name="Picture 12">
            <a:extLst>
              <a:ext uri="{FF2B5EF4-FFF2-40B4-BE49-F238E27FC236}">
                <a16:creationId xmlns:a16="http://schemas.microsoft.com/office/drawing/2014/main" id="{BC7FFB86-9FC0-5524-1B45-9DE8FF3E0721}"/>
              </a:ext>
            </a:extLst>
          </p:cNvPr>
          <p:cNvPicPr>
            <a:picLocks noChangeAspect="1"/>
          </p:cNvPicPr>
          <p:nvPr/>
        </p:nvPicPr>
        <p:blipFill>
          <a:blip r:embed="rId3"/>
          <a:stretch>
            <a:fillRect/>
          </a:stretch>
        </p:blipFill>
        <p:spPr>
          <a:xfrm>
            <a:off x="6328166" y="2447727"/>
            <a:ext cx="3582642" cy="3982409"/>
          </a:xfrm>
          <a:prstGeom prst="rect">
            <a:avLst/>
          </a:prstGeom>
        </p:spPr>
      </p:pic>
      <p:sp>
        <p:nvSpPr>
          <p:cNvPr id="15" name="Arrow: Right 14">
            <a:extLst>
              <a:ext uri="{FF2B5EF4-FFF2-40B4-BE49-F238E27FC236}">
                <a16:creationId xmlns:a16="http://schemas.microsoft.com/office/drawing/2014/main" id="{7290228E-45F2-527D-B14A-B4A13AC9633F}"/>
              </a:ext>
            </a:extLst>
          </p:cNvPr>
          <p:cNvSpPr/>
          <p:nvPr/>
        </p:nvSpPr>
        <p:spPr>
          <a:xfrm>
            <a:off x="1176867" y="3429000"/>
            <a:ext cx="685960" cy="313267"/>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id="{D01D7C0F-9AB7-B81A-6846-B662DD92CC11}"/>
              </a:ext>
            </a:extLst>
          </p:cNvPr>
          <p:cNvSpPr/>
          <p:nvPr/>
        </p:nvSpPr>
        <p:spPr>
          <a:xfrm>
            <a:off x="1092200" y="5769405"/>
            <a:ext cx="685960" cy="313267"/>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13D18C8-ADA6-10D6-2CC6-F85F17D94D1A}"/>
              </a:ext>
            </a:extLst>
          </p:cNvPr>
          <p:cNvSpPr txBox="1"/>
          <p:nvPr/>
        </p:nvSpPr>
        <p:spPr>
          <a:xfrm>
            <a:off x="6205424" y="1651000"/>
            <a:ext cx="4826643" cy="707886"/>
          </a:xfrm>
          <a:prstGeom prst="rect">
            <a:avLst/>
          </a:prstGeom>
          <a:noFill/>
        </p:spPr>
        <p:txBody>
          <a:bodyPr wrap="square" rtlCol="0">
            <a:spAutoFit/>
          </a:bodyPr>
          <a:lstStyle/>
          <a:p>
            <a:pPr marL="342900" indent="-342900">
              <a:buFont typeface="+mj-lt"/>
              <a:buAutoNum type="arabicPeriod"/>
            </a:pPr>
            <a:r>
              <a:rPr lang="th-TH" sz="2000" dirty="0"/>
              <a:t>เลือกตัวแปร </a:t>
            </a:r>
            <a:r>
              <a:rPr lang="en-US" sz="2000" dirty="0"/>
              <a:t>Error for …..</a:t>
            </a:r>
          </a:p>
          <a:p>
            <a:pPr marL="342900" indent="-342900">
              <a:buFont typeface="+mj-lt"/>
              <a:buAutoNum type="arabicPeriod"/>
            </a:pPr>
            <a:r>
              <a:rPr lang="en-US" sz="2000" dirty="0"/>
              <a:t>OK</a:t>
            </a:r>
            <a:endParaRPr lang="en-GB" sz="2000" dirty="0"/>
          </a:p>
        </p:txBody>
      </p:sp>
    </p:spTree>
    <p:extLst>
      <p:ext uri="{BB962C8B-B14F-4D97-AF65-F5344CB8AC3E}">
        <p14:creationId xmlns:p14="http://schemas.microsoft.com/office/powerpoint/2010/main" val="2224207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BEF49-664D-9830-C7D1-AEC2D6CF3492}"/>
              </a:ext>
            </a:extLst>
          </p:cNvPr>
          <p:cNvSpPr>
            <a:spLocks noGrp="1"/>
          </p:cNvSpPr>
          <p:nvPr>
            <p:ph type="title"/>
          </p:nvPr>
        </p:nvSpPr>
        <p:spPr/>
        <p:txBody>
          <a:bodyPr/>
          <a:lstStyle/>
          <a:p>
            <a:endParaRPr lang="en-GB"/>
          </a:p>
        </p:txBody>
      </p:sp>
      <p:sp>
        <p:nvSpPr>
          <p:cNvPr id="4" name="Slide Number Placeholder 3">
            <a:extLst>
              <a:ext uri="{FF2B5EF4-FFF2-40B4-BE49-F238E27FC236}">
                <a16:creationId xmlns:a16="http://schemas.microsoft.com/office/drawing/2014/main" id="{4707483E-E32B-EEB5-C73D-E658BDDC2286}"/>
              </a:ext>
            </a:extLst>
          </p:cNvPr>
          <p:cNvSpPr>
            <a:spLocks noGrp="1"/>
          </p:cNvSpPr>
          <p:nvPr>
            <p:ph type="sldNum" sz="quarter" idx="12"/>
          </p:nvPr>
        </p:nvSpPr>
        <p:spPr/>
        <p:txBody>
          <a:bodyPr/>
          <a:lstStyle/>
          <a:p>
            <a:pPr rtl="0"/>
            <a:fld id="{401CF334-2D5C-4859-84A6-CA7E6E43FAEB}" type="slidenum">
              <a:rPr lang="en-GB" noProof="0" smtClean="0"/>
              <a:t>43</a:t>
            </a:fld>
            <a:endParaRPr lang="en-GB" noProof="0" dirty="0"/>
          </a:p>
        </p:txBody>
      </p:sp>
      <p:grpSp>
        <p:nvGrpSpPr>
          <p:cNvPr id="14" name="Group 13">
            <a:extLst>
              <a:ext uri="{FF2B5EF4-FFF2-40B4-BE49-F238E27FC236}">
                <a16:creationId xmlns:a16="http://schemas.microsoft.com/office/drawing/2014/main" id="{02380457-9D4D-0BA0-C5E3-967CA13EC9FD}"/>
              </a:ext>
            </a:extLst>
          </p:cNvPr>
          <p:cNvGrpSpPr/>
          <p:nvPr/>
        </p:nvGrpSpPr>
        <p:grpSpPr>
          <a:xfrm>
            <a:off x="1903673" y="2058737"/>
            <a:ext cx="8823594" cy="4502930"/>
            <a:chOff x="4519873" y="2100263"/>
            <a:chExt cx="7511261" cy="3982409"/>
          </a:xfrm>
        </p:grpSpPr>
        <p:pic>
          <p:nvPicPr>
            <p:cNvPr id="6" name="Picture 5">
              <a:extLst>
                <a:ext uri="{FF2B5EF4-FFF2-40B4-BE49-F238E27FC236}">
                  <a16:creationId xmlns:a16="http://schemas.microsoft.com/office/drawing/2014/main" id="{DCA093FE-B644-1E33-23E3-5886C47134ED}"/>
                </a:ext>
              </a:extLst>
            </p:cNvPr>
            <p:cNvPicPr>
              <a:picLocks noChangeAspect="1"/>
            </p:cNvPicPr>
            <p:nvPr/>
          </p:nvPicPr>
          <p:blipFill>
            <a:blip r:embed="rId2"/>
            <a:stretch>
              <a:fillRect/>
            </a:stretch>
          </p:blipFill>
          <p:spPr>
            <a:xfrm>
              <a:off x="4519873" y="2100263"/>
              <a:ext cx="6753469" cy="3982409"/>
            </a:xfrm>
            <a:prstGeom prst="rect">
              <a:avLst/>
            </a:prstGeom>
          </p:spPr>
        </p:pic>
        <p:sp>
          <p:nvSpPr>
            <p:cNvPr id="7" name="Arrow: Left 6">
              <a:extLst>
                <a:ext uri="{FF2B5EF4-FFF2-40B4-BE49-F238E27FC236}">
                  <a16:creationId xmlns:a16="http://schemas.microsoft.com/office/drawing/2014/main" id="{677F2D10-A9E2-D39C-6A1B-2AD9DDE36248}"/>
                </a:ext>
              </a:extLst>
            </p:cNvPr>
            <p:cNvSpPr/>
            <p:nvPr/>
          </p:nvSpPr>
          <p:spPr>
            <a:xfrm>
              <a:off x="11094382" y="3549600"/>
              <a:ext cx="936752" cy="541867"/>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79FDD2E8-2B3C-C9C1-9802-79FC17ADF2DB}"/>
                </a:ext>
              </a:extLst>
            </p:cNvPr>
            <p:cNvCxnSpPr/>
            <p:nvPr/>
          </p:nvCxnSpPr>
          <p:spPr>
            <a:xfrm>
              <a:off x="5367867" y="3793067"/>
              <a:ext cx="55317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Flowchart: Connector 10">
              <a:extLst>
                <a:ext uri="{FF2B5EF4-FFF2-40B4-BE49-F238E27FC236}">
                  <a16:creationId xmlns:a16="http://schemas.microsoft.com/office/drawing/2014/main" id="{36F8EF6E-44CE-209D-7608-466E1F77C9EE}"/>
                </a:ext>
              </a:extLst>
            </p:cNvPr>
            <p:cNvSpPr/>
            <p:nvPr/>
          </p:nvSpPr>
          <p:spPr>
            <a:xfrm>
              <a:off x="9804400" y="2277533"/>
              <a:ext cx="457200" cy="2421465"/>
            </a:xfrm>
            <a:prstGeom prst="flowChartConnector">
              <a:avLst/>
            </a:prstGeom>
            <a:solidFill>
              <a:srgbClr val="FFC000">
                <a:alpha val="20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4153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612D9-96C7-4E19-27F6-D4933137BC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7F7797-DE0E-94C2-A4AE-AE67406B1B60}"/>
              </a:ext>
            </a:extLst>
          </p:cNvPr>
          <p:cNvSpPr>
            <a:spLocks noGrp="1"/>
          </p:cNvSpPr>
          <p:nvPr>
            <p:ph type="title"/>
          </p:nvPr>
        </p:nvSpPr>
        <p:spPr/>
        <p:txBody>
          <a:bodyPr>
            <a:normAutofit/>
          </a:bodyPr>
          <a:lstStyle/>
          <a:p>
            <a:r>
              <a:rPr lang="th-TH" dirty="0"/>
              <a:t>ความหมายและลักษณะของข้อมูลอนุกรมเวลา</a:t>
            </a:r>
            <a:endParaRPr lang="en-GB" dirty="0"/>
          </a:p>
        </p:txBody>
      </p:sp>
      <p:sp>
        <p:nvSpPr>
          <p:cNvPr id="3" name="Content Placeholder 2">
            <a:extLst>
              <a:ext uri="{FF2B5EF4-FFF2-40B4-BE49-F238E27FC236}">
                <a16:creationId xmlns:a16="http://schemas.microsoft.com/office/drawing/2014/main" id="{F93B1286-9C3C-83FB-A505-4CB9A7C2E836}"/>
              </a:ext>
            </a:extLst>
          </p:cNvPr>
          <p:cNvSpPr>
            <a:spLocks noGrp="1"/>
          </p:cNvSpPr>
          <p:nvPr>
            <p:ph idx="1"/>
          </p:nvPr>
        </p:nvSpPr>
        <p:spPr/>
        <p:txBody>
          <a:bodyPr>
            <a:normAutofit/>
          </a:bodyPr>
          <a:lstStyle/>
          <a:p>
            <a:pPr>
              <a:lnSpc>
                <a:spcPct val="150000"/>
              </a:lnSpc>
            </a:pPr>
            <a:r>
              <a:rPr lang="th-TH" b="1" dirty="0"/>
              <a:t>ลักษณะของข้อมูล</a:t>
            </a:r>
          </a:p>
          <a:p>
            <a:pPr lvl="1">
              <a:lnSpc>
                <a:spcPct val="150000"/>
              </a:lnSpc>
            </a:pPr>
            <a:r>
              <a:rPr lang="th-TH" dirty="0"/>
              <a:t>การเรียงลำดับตามเวลา (</a:t>
            </a:r>
            <a:r>
              <a:rPr lang="en-GB" dirty="0"/>
              <a:t>Temporal Order): </a:t>
            </a:r>
            <a:endParaRPr lang="th-TH" dirty="0"/>
          </a:p>
          <a:p>
            <a:pPr lvl="2">
              <a:lnSpc>
                <a:spcPct val="150000"/>
              </a:lnSpc>
            </a:pPr>
            <a:r>
              <a:rPr lang="th-TH" dirty="0"/>
              <a:t>เป็นคุณสมบัติที่สำคัญที่สุด ข้อมูลทุกจุดมีความสัมพันธ์กับจุดข้อมูลก่อนหน้าและจุดข้อมูลถัดไป การเรียงลำดับนี้มีความหมายและเป็นส่วนสำคัญในการวิเคราะห์</a:t>
            </a:r>
          </a:p>
          <a:p>
            <a:pPr lvl="1">
              <a:lnSpc>
                <a:spcPct val="150000"/>
              </a:lnSpc>
            </a:pPr>
            <a:r>
              <a:rPr lang="th-TH" dirty="0"/>
              <a:t>ความสัมพันธ์เชิงเวลา (</a:t>
            </a:r>
            <a:r>
              <a:rPr lang="en-GB" dirty="0"/>
              <a:t>Temporal Dependence): </a:t>
            </a:r>
            <a:endParaRPr lang="th-TH" dirty="0"/>
          </a:p>
          <a:p>
            <a:pPr lvl="2">
              <a:lnSpc>
                <a:spcPct val="150000"/>
              </a:lnSpc>
            </a:pPr>
            <a:r>
              <a:rPr lang="th-TH" dirty="0"/>
              <a:t>ค่าของข้อมูล ณ เวลาใดเวลาหนึ่งมักจะขึ้นอยู่กับค่าของข้อมูลในอดีต (เช่น ยอดขายในเดือนนี้อาจได้รับอิทธิพลจากยอดขายในเดือนที่แล้ว)</a:t>
            </a:r>
          </a:p>
        </p:txBody>
      </p:sp>
      <p:sp>
        <p:nvSpPr>
          <p:cNvPr id="4" name="Slide Number Placeholder 3">
            <a:extLst>
              <a:ext uri="{FF2B5EF4-FFF2-40B4-BE49-F238E27FC236}">
                <a16:creationId xmlns:a16="http://schemas.microsoft.com/office/drawing/2014/main" id="{3E66CD38-B4D0-3BEE-5B28-20157DB7EBCD}"/>
              </a:ext>
            </a:extLst>
          </p:cNvPr>
          <p:cNvSpPr>
            <a:spLocks noGrp="1"/>
          </p:cNvSpPr>
          <p:nvPr>
            <p:ph type="sldNum" sz="quarter" idx="12"/>
          </p:nvPr>
        </p:nvSpPr>
        <p:spPr/>
        <p:txBody>
          <a:bodyPr/>
          <a:lstStyle/>
          <a:p>
            <a:pPr rtl="0"/>
            <a:fld id="{401CF334-2D5C-4859-84A6-CA7E6E43FAEB}" type="slidenum">
              <a:rPr lang="en-GB" noProof="0" smtClean="0"/>
              <a:t>5</a:t>
            </a:fld>
            <a:endParaRPr lang="en-GB" noProof="0" dirty="0"/>
          </a:p>
        </p:txBody>
      </p:sp>
    </p:spTree>
    <p:extLst>
      <p:ext uri="{BB962C8B-B14F-4D97-AF65-F5344CB8AC3E}">
        <p14:creationId xmlns:p14="http://schemas.microsoft.com/office/powerpoint/2010/main" val="270932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8AB24-12F4-8ADB-F85A-E4359DC28E16}"/>
              </a:ext>
            </a:extLst>
          </p:cNvPr>
          <p:cNvSpPr>
            <a:spLocks noGrp="1"/>
          </p:cNvSpPr>
          <p:nvPr>
            <p:ph type="title"/>
          </p:nvPr>
        </p:nvSpPr>
        <p:spPr/>
        <p:txBody>
          <a:bodyPr/>
          <a:lstStyle/>
          <a:p>
            <a:r>
              <a:rPr lang="th-TH" dirty="0"/>
              <a:t>ตัวอย่างข้อมูลอนุกรมเวลา</a:t>
            </a:r>
            <a:endParaRPr lang="en-GB" dirty="0"/>
          </a:p>
        </p:txBody>
      </p:sp>
      <p:sp>
        <p:nvSpPr>
          <p:cNvPr id="3" name="Content Placeholder 2">
            <a:extLst>
              <a:ext uri="{FF2B5EF4-FFF2-40B4-BE49-F238E27FC236}">
                <a16:creationId xmlns:a16="http://schemas.microsoft.com/office/drawing/2014/main" id="{5B74DCF4-704A-5A17-F189-18BBE047A21A}"/>
              </a:ext>
            </a:extLst>
          </p:cNvPr>
          <p:cNvSpPr>
            <a:spLocks noGrp="1"/>
          </p:cNvSpPr>
          <p:nvPr>
            <p:ph sz="half" idx="1"/>
          </p:nvPr>
        </p:nvSpPr>
        <p:spPr>
          <a:xfrm>
            <a:off x="609600" y="1677799"/>
            <a:ext cx="5384800" cy="4913502"/>
          </a:xfrm>
        </p:spPr>
        <p:txBody>
          <a:bodyPr>
            <a:normAutofit/>
          </a:bodyPr>
          <a:lstStyle/>
          <a:p>
            <a:r>
              <a:rPr lang="th-TH" b="1" dirty="0"/>
              <a:t>เศรษฐศาสตร์และการเงิน:</a:t>
            </a:r>
          </a:p>
          <a:p>
            <a:pPr lvl="1"/>
            <a:r>
              <a:rPr lang="th-TH" dirty="0"/>
              <a:t>ราคาหุ้นรายวัน: </a:t>
            </a:r>
          </a:p>
          <a:p>
            <a:pPr lvl="2"/>
            <a:r>
              <a:rPr lang="th-TH" dirty="0"/>
              <a:t>ราคาปิดของหุ้นบริษัทหนึ่งที่บันทึกทุกวันทำการอัตราเงินเฟ้อรายเดือน: </a:t>
            </a:r>
          </a:p>
          <a:p>
            <a:pPr lvl="3"/>
            <a:r>
              <a:rPr lang="th-TH" dirty="0"/>
              <a:t>ดัชนีราคาผู้บริโภคที่ประกาศทุกเดือน</a:t>
            </a:r>
          </a:p>
          <a:p>
            <a:pPr lvl="2"/>
            <a:r>
              <a:rPr lang="th-TH" dirty="0"/>
              <a:t>ผลิตภัณฑ์มวลรวมในประเทศ (</a:t>
            </a:r>
            <a:r>
              <a:rPr lang="en-GB" dirty="0"/>
              <a:t>GDP) </a:t>
            </a:r>
            <a:r>
              <a:rPr lang="th-TH" dirty="0"/>
              <a:t>รายไตรมาส: </a:t>
            </a:r>
          </a:p>
          <a:p>
            <a:pPr lvl="3"/>
            <a:r>
              <a:rPr lang="th-TH" dirty="0"/>
              <a:t>มูลค่ารวมของสินค้าและบริการที่ผลิตได้ในประเทศในแต่ละไตรมาส</a:t>
            </a:r>
          </a:p>
          <a:p>
            <a:r>
              <a:rPr lang="th-TH" b="1" dirty="0"/>
              <a:t>ธุรกิจและการตลาด:</a:t>
            </a:r>
          </a:p>
          <a:p>
            <a:pPr lvl="1"/>
            <a:r>
              <a:rPr lang="th-TH" dirty="0"/>
              <a:t>ยอดขายสินค้าแต่ละวัน/เดือน: </a:t>
            </a:r>
          </a:p>
          <a:p>
            <a:pPr lvl="2"/>
            <a:r>
              <a:rPr lang="th-TH" dirty="0"/>
              <a:t>จำนวนสินค้าที่ขายได้ในแต่ละวันหรือแต่ละเดือนของร้านค้า</a:t>
            </a:r>
          </a:p>
          <a:p>
            <a:pPr lvl="1"/>
            <a:r>
              <a:rPr lang="th-TH" dirty="0"/>
              <a:t>จำนวนผู้เยี่ยมชมเว็บไซต์รายชั่วโมง: </a:t>
            </a:r>
          </a:p>
          <a:p>
            <a:pPr lvl="2"/>
            <a:r>
              <a:rPr lang="th-TH" dirty="0"/>
              <a:t>จำนวนผู้ใช้งานที่เข้าชมเว็บไซต์ในแต่ละชั่วโมง</a:t>
            </a:r>
          </a:p>
        </p:txBody>
      </p:sp>
      <p:sp>
        <p:nvSpPr>
          <p:cNvPr id="5" name="Content Placeholder 4">
            <a:extLst>
              <a:ext uri="{FF2B5EF4-FFF2-40B4-BE49-F238E27FC236}">
                <a16:creationId xmlns:a16="http://schemas.microsoft.com/office/drawing/2014/main" id="{7FF8528F-DFF4-F2C8-3FBC-279E2A1C07A5}"/>
              </a:ext>
            </a:extLst>
          </p:cNvPr>
          <p:cNvSpPr>
            <a:spLocks noGrp="1"/>
          </p:cNvSpPr>
          <p:nvPr>
            <p:ph sz="half" idx="2"/>
          </p:nvPr>
        </p:nvSpPr>
        <p:spPr>
          <a:xfrm>
            <a:off x="6197600" y="1772293"/>
            <a:ext cx="5384800" cy="4819008"/>
          </a:xfrm>
        </p:spPr>
        <p:txBody>
          <a:bodyPr>
            <a:normAutofit/>
          </a:bodyPr>
          <a:lstStyle/>
          <a:p>
            <a:r>
              <a:rPr lang="th-TH" b="1" dirty="0"/>
              <a:t>วิทยาศาสตร์และสิ่งแวดล้อม:</a:t>
            </a:r>
          </a:p>
          <a:p>
            <a:pPr lvl="1"/>
            <a:r>
              <a:rPr lang="th-TH" dirty="0"/>
              <a:t>อุณหภูมิเฉลี่ยรายวัน: </a:t>
            </a:r>
          </a:p>
          <a:p>
            <a:pPr lvl="2"/>
            <a:r>
              <a:rPr lang="th-TH" dirty="0"/>
              <a:t>อุณหภูมิที่วัดได้ในแต่ละวัน ณ สถานที่หนึ่ง</a:t>
            </a:r>
          </a:p>
          <a:p>
            <a:pPr lvl="1"/>
            <a:r>
              <a:rPr lang="th-TH" dirty="0"/>
              <a:t>ปริมาณน้ำฝนรายเดือน: </a:t>
            </a:r>
          </a:p>
          <a:p>
            <a:pPr lvl="2"/>
            <a:r>
              <a:rPr lang="th-TH" dirty="0"/>
              <a:t>ปริมาณน้ำฝนที่ตกลงมาในแต่ละเดือน</a:t>
            </a:r>
          </a:p>
          <a:p>
            <a:pPr lvl="1"/>
            <a:r>
              <a:rPr lang="th-TH" dirty="0"/>
              <a:t>ระดับน้ำทะเลรายปี: </a:t>
            </a:r>
          </a:p>
          <a:p>
            <a:pPr lvl="2"/>
            <a:r>
              <a:rPr lang="th-TH" dirty="0"/>
              <a:t>ระดับน้ำทะเลเฉลี่ยที่บันทึกทุกปี</a:t>
            </a:r>
          </a:p>
          <a:p>
            <a:r>
              <a:rPr lang="th-TH" b="1" dirty="0"/>
              <a:t>สาธารณสุข:</a:t>
            </a:r>
          </a:p>
          <a:p>
            <a:pPr lvl="1"/>
            <a:r>
              <a:rPr lang="th-TH" dirty="0"/>
              <a:t>จำนวนผู้ป่วยโรคไข้หวัดใหญ่รายสัปดาห์: </a:t>
            </a:r>
          </a:p>
          <a:p>
            <a:pPr lvl="2"/>
            <a:r>
              <a:rPr lang="th-TH" dirty="0"/>
              <a:t>จำนวนผู้ติดเชื้อที่รายงานในแต่ละสัปดาห์</a:t>
            </a:r>
            <a:endParaRPr lang="en-GB" dirty="0"/>
          </a:p>
          <a:p>
            <a:endParaRPr lang="en-GB" dirty="0"/>
          </a:p>
        </p:txBody>
      </p:sp>
      <p:sp>
        <p:nvSpPr>
          <p:cNvPr id="4" name="Slide Number Placeholder 3">
            <a:extLst>
              <a:ext uri="{FF2B5EF4-FFF2-40B4-BE49-F238E27FC236}">
                <a16:creationId xmlns:a16="http://schemas.microsoft.com/office/drawing/2014/main" id="{EBE32FBD-4E35-DF6A-2200-77255479F7F6}"/>
              </a:ext>
            </a:extLst>
          </p:cNvPr>
          <p:cNvSpPr>
            <a:spLocks noGrp="1"/>
          </p:cNvSpPr>
          <p:nvPr>
            <p:ph type="sldNum" sz="quarter" idx="12"/>
          </p:nvPr>
        </p:nvSpPr>
        <p:spPr/>
        <p:txBody>
          <a:bodyPr/>
          <a:lstStyle/>
          <a:p>
            <a:pPr rtl="0"/>
            <a:fld id="{401CF334-2D5C-4859-84A6-CA7E6E43FAEB}" type="slidenum">
              <a:rPr lang="en-GB" noProof="0" smtClean="0"/>
              <a:t>6</a:t>
            </a:fld>
            <a:endParaRPr lang="en-GB" noProof="0" dirty="0"/>
          </a:p>
        </p:txBody>
      </p:sp>
    </p:spTree>
    <p:extLst>
      <p:ext uri="{BB962C8B-B14F-4D97-AF65-F5344CB8AC3E}">
        <p14:creationId xmlns:p14="http://schemas.microsoft.com/office/powerpoint/2010/main" val="140274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8E33C-0E29-2F77-AA91-7287D2ACFA2D}"/>
              </a:ext>
            </a:extLst>
          </p:cNvPr>
          <p:cNvSpPr>
            <a:spLocks noGrp="1"/>
          </p:cNvSpPr>
          <p:nvPr>
            <p:ph type="title"/>
          </p:nvPr>
        </p:nvSpPr>
        <p:spPr/>
        <p:txBody>
          <a:bodyPr>
            <a:normAutofit fontScale="90000"/>
          </a:bodyPr>
          <a:lstStyle/>
          <a:p>
            <a:r>
              <a:rPr lang="th-TH" dirty="0"/>
              <a:t>ความสำคัญของการวิเคราะห์อนุกรมเวลาในสาขาต่างๆ</a:t>
            </a:r>
            <a:endParaRPr lang="en-GB" dirty="0"/>
          </a:p>
        </p:txBody>
      </p:sp>
      <p:sp>
        <p:nvSpPr>
          <p:cNvPr id="3" name="Content Placeholder 2">
            <a:extLst>
              <a:ext uri="{FF2B5EF4-FFF2-40B4-BE49-F238E27FC236}">
                <a16:creationId xmlns:a16="http://schemas.microsoft.com/office/drawing/2014/main" id="{639740C3-7F32-5D16-2896-D976B0DBB4D8}"/>
              </a:ext>
            </a:extLst>
          </p:cNvPr>
          <p:cNvSpPr>
            <a:spLocks noGrp="1"/>
          </p:cNvSpPr>
          <p:nvPr>
            <p:ph idx="1"/>
          </p:nvPr>
        </p:nvSpPr>
        <p:spPr/>
        <p:txBody>
          <a:bodyPr>
            <a:normAutofit fontScale="92500"/>
          </a:bodyPr>
          <a:lstStyle/>
          <a:p>
            <a:r>
              <a:rPr lang="th-TH" dirty="0"/>
              <a:t>การวิเคราะห์ข้อมูลอนุกรมเวลา (</a:t>
            </a:r>
            <a:r>
              <a:rPr lang="en-GB" dirty="0"/>
              <a:t>Time Series Analysis) </a:t>
            </a:r>
            <a:r>
              <a:rPr lang="th-TH" dirty="0"/>
              <a:t>สรุปได้ดังนี้</a:t>
            </a:r>
          </a:p>
          <a:p>
            <a:pPr marL="925830" lvl="1" indent="-514350">
              <a:buFont typeface="+mj-lt"/>
              <a:buAutoNum type="arabicParenR"/>
            </a:pPr>
            <a:r>
              <a:rPr lang="th-TH" dirty="0"/>
              <a:t>ช่วยให้เราเข้าใจพฤติกรรมของข้อมูลที่เปลี่ยนแปลงไปตามกาลเวลา </a:t>
            </a:r>
          </a:p>
          <a:p>
            <a:pPr marL="925830" lvl="1" indent="-514350">
              <a:buFont typeface="+mj-lt"/>
              <a:buAutoNum type="arabicParenR"/>
            </a:pPr>
            <a:r>
              <a:rPr lang="th-TH" dirty="0"/>
              <a:t>การพยากรณ์และคาดการณ์อนาคตได้</a:t>
            </a:r>
          </a:p>
          <a:p>
            <a:pPr marL="925830" lvl="1" indent="-514350">
              <a:buFont typeface="+mj-lt"/>
              <a:buAutoNum type="arabicParenR"/>
            </a:pPr>
            <a:r>
              <a:rPr lang="th-TH" dirty="0"/>
              <a:t>สามารถนำความเข้าใจนั้นไปใช้ในการตัดสินใจเชิงกลยุทธ์และการวางแผนได้อย่างมีประสิทธิภาพ</a:t>
            </a:r>
          </a:p>
          <a:p>
            <a:pPr marL="925830" lvl="1" indent="-514350">
              <a:buFont typeface="+mj-lt"/>
              <a:buAutoNum type="arabicParenR"/>
            </a:pPr>
            <a:r>
              <a:rPr lang="th-TH" dirty="0"/>
              <a:t>ช่วยในการติดตามและประเมินผลการดำเนินงาน เทียบกับค่าที่พยากรณ์ไว้ </a:t>
            </a:r>
          </a:p>
          <a:p>
            <a:pPr marL="1191006" lvl="2" indent="-514350"/>
            <a:r>
              <a:rPr lang="th-TH" dirty="0">
                <a:latin typeface="Chulabhorn Likit Text Light" panose="00000400000000000000" pitchFamily="50" charset="-34"/>
                <a:cs typeface="Chulabhorn Likit Text Light" panose="00000400000000000000" pitchFamily="50" charset="-34"/>
              </a:rPr>
              <a:t>หากเกิดความคลาดเคลื่อนมากผิดปกติ ก็สามารถหาสาเหตุและปรับกลยุทธ์ได้ทันท่วงที</a:t>
            </a:r>
          </a:p>
          <a:p>
            <a:pPr marL="925830" lvl="1" indent="-514350">
              <a:buFont typeface="+mj-lt"/>
              <a:buAutoNum type="arabicParenR"/>
            </a:pPr>
            <a:r>
              <a:rPr lang="th-TH" dirty="0"/>
              <a:t>ระบุความผิดปกติ (</a:t>
            </a:r>
            <a:r>
              <a:rPr lang="en-GB" dirty="0"/>
              <a:t>Anomalies) </a:t>
            </a:r>
            <a:r>
              <a:rPr lang="th-TH" dirty="0"/>
              <a:t>หรือเหตุการณ์ที่อยู่นอกเหนือจากรูปแบบปกติได้ </a:t>
            </a:r>
          </a:p>
          <a:p>
            <a:pPr marL="1191006" lvl="2" indent="-514350"/>
            <a:r>
              <a:rPr lang="th-TH" dirty="0">
                <a:latin typeface="Chulabhorn Likit Text Light" panose="00000400000000000000" pitchFamily="50" charset="-34"/>
                <a:cs typeface="Chulabhorn Likit Text Light" panose="00000400000000000000" pitchFamily="50" charset="-34"/>
              </a:rPr>
              <a:t>เช่น การตรวจจับการฉ้อโกงบัตรเครดิตจากพฤติกรรมการใช้จ่ายที่ผิดปกติ หรือการค้นพบแนวโน้มใหม่ๆ ที่สามารถสร้างผลิตภัณฑ์หรือบริการได้</a:t>
            </a:r>
          </a:p>
          <a:p>
            <a:endParaRPr lang="en-GB" dirty="0"/>
          </a:p>
        </p:txBody>
      </p:sp>
      <p:sp>
        <p:nvSpPr>
          <p:cNvPr id="4" name="Slide Number Placeholder 3">
            <a:extLst>
              <a:ext uri="{FF2B5EF4-FFF2-40B4-BE49-F238E27FC236}">
                <a16:creationId xmlns:a16="http://schemas.microsoft.com/office/drawing/2014/main" id="{68CA03CF-3E24-CDC7-00A2-77B62A92CDF5}"/>
              </a:ext>
            </a:extLst>
          </p:cNvPr>
          <p:cNvSpPr>
            <a:spLocks noGrp="1"/>
          </p:cNvSpPr>
          <p:nvPr>
            <p:ph type="sldNum" sz="quarter" idx="12"/>
          </p:nvPr>
        </p:nvSpPr>
        <p:spPr/>
        <p:txBody>
          <a:bodyPr/>
          <a:lstStyle/>
          <a:p>
            <a:pPr rtl="0"/>
            <a:fld id="{401CF334-2D5C-4859-84A6-CA7E6E43FAEB}" type="slidenum">
              <a:rPr lang="en-GB" noProof="0" smtClean="0"/>
              <a:t>7</a:t>
            </a:fld>
            <a:endParaRPr lang="en-GB" noProof="0" dirty="0"/>
          </a:p>
        </p:txBody>
      </p:sp>
    </p:spTree>
    <p:extLst>
      <p:ext uri="{BB962C8B-B14F-4D97-AF65-F5344CB8AC3E}">
        <p14:creationId xmlns:p14="http://schemas.microsoft.com/office/powerpoint/2010/main" val="1754819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714EE-DC72-FF7C-79FB-7C6E3EAD5410}"/>
              </a:ext>
            </a:extLst>
          </p:cNvPr>
          <p:cNvSpPr>
            <a:spLocks noGrp="1"/>
          </p:cNvSpPr>
          <p:nvPr>
            <p:ph type="title"/>
          </p:nvPr>
        </p:nvSpPr>
        <p:spPr/>
        <p:txBody>
          <a:bodyPr/>
          <a:lstStyle/>
          <a:p>
            <a:r>
              <a:rPr lang="th-TH" dirty="0"/>
              <a:t>องค์ประกอบของอนุกรมเวลา</a:t>
            </a:r>
            <a:endParaRPr lang="en-GB" dirty="0"/>
          </a:p>
        </p:txBody>
      </p:sp>
      <p:graphicFrame>
        <p:nvGraphicFramePr>
          <p:cNvPr id="5" name="Content Placeholder 4">
            <a:extLst>
              <a:ext uri="{FF2B5EF4-FFF2-40B4-BE49-F238E27FC236}">
                <a16:creationId xmlns:a16="http://schemas.microsoft.com/office/drawing/2014/main" id="{C3C6E124-2B9D-85D6-968C-31E72170950A}"/>
              </a:ext>
            </a:extLst>
          </p:cNvPr>
          <p:cNvGraphicFramePr>
            <a:graphicFrameLocks noGrp="1"/>
          </p:cNvGraphicFramePr>
          <p:nvPr>
            <p:ph idx="1"/>
            <p:extLst>
              <p:ext uri="{D42A27DB-BD31-4B8C-83A1-F6EECF244321}">
                <p14:modId xmlns:p14="http://schemas.microsoft.com/office/powerpoint/2010/main" val="3288430997"/>
              </p:ext>
            </p:extLst>
          </p:nvPr>
        </p:nvGraphicFramePr>
        <p:xfrm>
          <a:off x="2622958" y="2147581"/>
          <a:ext cx="6462319" cy="3733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9BB1F55A-D94A-010C-02FB-A187C3BA0384}"/>
              </a:ext>
            </a:extLst>
          </p:cNvPr>
          <p:cNvSpPr>
            <a:spLocks noGrp="1"/>
          </p:cNvSpPr>
          <p:nvPr>
            <p:ph type="sldNum" sz="quarter" idx="12"/>
          </p:nvPr>
        </p:nvSpPr>
        <p:spPr/>
        <p:txBody>
          <a:bodyPr/>
          <a:lstStyle/>
          <a:p>
            <a:pPr rtl="0"/>
            <a:fld id="{401CF334-2D5C-4859-84A6-CA7E6E43FAEB}" type="slidenum">
              <a:rPr lang="en-GB" noProof="0" smtClean="0"/>
              <a:t>8</a:t>
            </a:fld>
            <a:endParaRPr lang="en-GB" noProof="0" dirty="0"/>
          </a:p>
        </p:txBody>
      </p:sp>
      <p:sp>
        <p:nvSpPr>
          <p:cNvPr id="6" name="Speech Bubble: Rectangle 5">
            <a:extLst>
              <a:ext uri="{FF2B5EF4-FFF2-40B4-BE49-F238E27FC236}">
                <a16:creationId xmlns:a16="http://schemas.microsoft.com/office/drawing/2014/main" id="{2480842D-61D6-C26D-31E4-4CFCE1785520}"/>
              </a:ext>
            </a:extLst>
          </p:cNvPr>
          <p:cNvSpPr/>
          <p:nvPr/>
        </p:nvSpPr>
        <p:spPr>
          <a:xfrm>
            <a:off x="92279" y="2139192"/>
            <a:ext cx="2273416" cy="1066800"/>
          </a:xfrm>
          <a:prstGeom prst="wedgeRectCallout">
            <a:avLst>
              <a:gd name="adj1" fmla="val 97536"/>
              <a:gd name="adj2" fmla="val -15645"/>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h-TH" dirty="0">
                <a:solidFill>
                  <a:srgbClr val="006D69"/>
                </a:solidFill>
              </a:rPr>
              <a:t>การเคลื่อนที่ในระยะยาวของข้อมูลที่เพิ่มขึ้น ลดลง หรือคงที่</a:t>
            </a:r>
            <a:endParaRPr lang="en-GB" dirty="0">
              <a:solidFill>
                <a:srgbClr val="006D69"/>
              </a:solidFill>
            </a:endParaRPr>
          </a:p>
        </p:txBody>
      </p:sp>
      <p:sp>
        <p:nvSpPr>
          <p:cNvPr id="7" name="Speech Bubble: Rectangle 6">
            <a:extLst>
              <a:ext uri="{FF2B5EF4-FFF2-40B4-BE49-F238E27FC236}">
                <a16:creationId xmlns:a16="http://schemas.microsoft.com/office/drawing/2014/main" id="{C1AA36C4-57CD-B460-1D67-8DA39860BCDB}"/>
              </a:ext>
            </a:extLst>
          </p:cNvPr>
          <p:cNvSpPr/>
          <p:nvPr/>
        </p:nvSpPr>
        <p:spPr>
          <a:xfrm>
            <a:off x="92279" y="4187503"/>
            <a:ext cx="2273416" cy="2188129"/>
          </a:xfrm>
          <a:prstGeom prst="wedgeRectCallout">
            <a:avLst>
              <a:gd name="adj1" fmla="val 97536"/>
              <a:gd name="adj2" fmla="val -15645"/>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h-TH" dirty="0">
                <a:solidFill>
                  <a:srgbClr val="006D69"/>
                </a:solidFill>
              </a:rPr>
              <a:t>รูปแบบการเปลี่ยนแปลงที่คล้ายกับการเปลี่ยนแปลงตามฤดูกาล แต่มีช่วงเวลาที่ไม่แน่นอนและมักจะยาวนานกว่า (เช่น วัฏจักรธุรกิจ)</a:t>
            </a:r>
            <a:endParaRPr lang="en-GB" dirty="0">
              <a:solidFill>
                <a:srgbClr val="006D69"/>
              </a:solidFill>
            </a:endParaRPr>
          </a:p>
        </p:txBody>
      </p:sp>
      <p:sp>
        <p:nvSpPr>
          <p:cNvPr id="8" name="Speech Bubble: Rectangle 7">
            <a:extLst>
              <a:ext uri="{FF2B5EF4-FFF2-40B4-BE49-F238E27FC236}">
                <a16:creationId xmlns:a16="http://schemas.microsoft.com/office/drawing/2014/main" id="{C90AAC22-7D0B-0AAE-239C-D379DDAC96BE}"/>
              </a:ext>
            </a:extLst>
          </p:cNvPr>
          <p:cNvSpPr/>
          <p:nvPr/>
        </p:nvSpPr>
        <p:spPr>
          <a:xfrm>
            <a:off x="9455792" y="1543574"/>
            <a:ext cx="2273416" cy="1799914"/>
          </a:xfrm>
          <a:prstGeom prst="wedgeRectCallout">
            <a:avLst>
              <a:gd name="adj1" fmla="val -93608"/>
              <a:gd name="adj2" fmla="val 7742"/>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h-TH" dirty="0">
                <a:solidFill>
                  <a:srgbClr val="006D69"/>
                </a:solidFill>
              </a:rPr>
              <a:t> รูปแบบการเปลี่ยนแปลงของข้อมูลที่เกิดขึ้นซ้ำๆ ในช่วงเวลาที่แน่นอน (เช่น รายวัน รายสัปดาห์ รายเดือน)</a:t>
            </a:r>
            <a:endParaRPr lang="en-GB" dirty="0">
              <a:solidFill>
                <a:srgbClr val="006D69"/>
              </a:solidFill>
            </a:endParaRPr>
          </a:p>
        </p:txBody>
      </p:sp>
      <p:sp>
        <p:nvSpPr>
          <p:cNvPr id="9" name="Speech Bubble: Rectangle 8">
            <a:extLst>
              <a:ext uri="{FF2B5EF4-FFF2-40B4-BE49-F238E27FC236}">
                <a16:creationId xmlns:a16="http://schemas.microsoft.com/office/drawing/2014/main" id="{52816799-1D44-DCD2-1297-C5557D32AD68}"/>
              </a:ext>
            </a:extLst>
          </p:cNvPr>
          <p:cNvSpPr/>
          <p:nvPr/>
        </p:nvSpPr>
        <p:spPr>
          <a:xfrm>
            <a:off x="9642232" y="4081338"/>
            <a:ext cx="2273416" cy="1799914"/>
          </a:xfrm>
          <a:prstGeom prst="wedgeRectCallout">
            <a:avLst>
              <a:gd name="adj1" fmla="val -93608"/>
              <a:gd name="adj2" fmla="val 7742"/>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h-TH" dirty="0">
                <a:solidFill>
                  <a:srgbClr val="006D69"/>
                </a:solidFill>
              </a:rPr>
              <a:t>  การเปลี่ยนแปลงที่อธิบายไม่ได้ด้วยองค์ประกอบอื่น ๆ ซึ่งเกิดจากเหตุการณ์ที่ไม่คาดฝันหรือไม่สม่ำเสมอ</a:t>
            </a:r>
            <a:endParaRPr lang="en-GB" dirty="0">
              <a:solidFill>
                <a:srgbClr val="006D69"/>
              </a:solidFill>
            </a:endParaRPr>
          </a:p>
        </p:txBody>
      </p:sp>
    </p:spTree>
    <p:extLst>
      <p:ext uri="{BB962C8B-B14F-4D97-AF65-F5344CB8AC3E}">
        <p14:creationId xmlns:p14="http://schemas.microsoft.com/office/powerpoint/2010/main" val="417779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97FEF-87DE-ADD8-DBDD-110C2E397F67}"/>
              </a:ext>
            </a:extLst>
          </p:cNvPr>
          <p:cNvSpPr>
            <a:spLocks noGrp="1"/>
          </p:cNvSpPr>
          <p:nvPr>
            <p:ph type="title"/>
          </p:nvPr>
        </p:nvSpPr>
        <p:spPr>
          <a:xfrm>
            <a:off x="293614" y="674660"/>
            <a:ext cx="6582561" cy="1066800"/>
          </a:xfrm>
        </p:spPr>
        <p:txBody>
          <a:bodyPr/>
          <a:lstStyle/>
          <a:p>
            <a:r>
              <a:rPr lang="th-TH" dirty="0"/>
              <a:t>ตัวอย่าง</a:t>
            </a:r>
            <a:endParaRPr lang="en-GB" dirty="0"/>
          </a:p>
        </p:txBody>
      </p:sp>
      <p:pic>
        <p:nvPicPr>
          <p:cNvPr id="6" name="Content Placeholder 5">
            <a:extLst>
              <a:ext uri="{FF2B5EF4-FFF2-40B4-BE49-F238E27FC236}">
                <a16:creationId xmlns:a16="http://schemas.microsoft.com/office/drawing/2014/main" id="{9EDEAB41-124F-3730-B838-A82C02523D55}"/>
              </a:ext>
            </a:extLst>
          </p:cNvPr>
          <p:cNvPicPr>
            <a:picLocks noGrp="1" noChangeAspect="1"/>
          </p:cNvPicPr>
          <p:nvPr>
            <p:ph idx="1"/>
          </p:nvPr>
        </p:nvPicPr>
        <p:blipFill>
          <a:blip r:embed="rId2"/>
          <a:stretch>
            <a:fillRect/>
          </a:stretch>
        </p:blipFill>
        <p:spPr>
          <a:xfrm>
            <a:off x="2218478" y="749078"/>
            <a:ext cx="4308157" cy="6108921"/>
          </a:xfrm>
          <a:prstGeom prst="rect">
            <a:avLst/>
          </a:prstGeom>
        </p:spPr>
      </p:pic>
      <p:sp>
        <p:nvSpPr>
          <p:cNvPr id="4" name="Slide Number Placeholder 3">
            <a:extLst>
              <a:ext uri="{FF2B5EF4-FFF2-40B4-BE49-F238E27FC236}">
                <a16:creationId xmlns:a16="http://schemas.microsoft.com/office/drawing/2014/main" id="{AD4A3D4E-8484-7D13-797C-32C897CD5C92}"/>
              </a:ext>
            </a:extLst>
          </p:cNvPr>
          <p:cNvSpPr>
            <a:spLocks noGrp="1"/>
          </p:cNvSpPr>
          <p:nvPr>
            <p:ph type="sldNum" sz="quarter" idx="12"/>
          </p:nvPr>
        </p:nvSpPr>
        <p:spPr/>
        <p:txBody>
          <a:bodyPr/>
          <a:lstStyle/>
          <a:p>
            <a:pPr rtl="0"/>
            <a:fld id="{401CF334-2D5C-4859-84A6-CA7E6E43FAEB}" type="slidenum">
              <a:rPr lang="en-GB" noProof="0" smtClean="0"/>
              <a:t>9</a:t>
            </a:fld>
            <a:endParaRPr lang="en-GB" noProof="0" dirty="0"/>
          </a:p>
        </p:txBody>
      </p:sp>
      <p:sp>
        <p:nvSpPr>
          <p:cNvPr id="7" name="TextBox 6">
            <a:extLst>
              <a:ext uri="{FF2B5EF4-FFF2-40B4-BE49-F238E27FC236}">
                <a16:creationId xmlns:a16="http://schemas.microsoft.com/office/drawing/2014/main" id="{800D21DA-398F-EFB7-E8A7-7EA939F3369A}"/>
              </a:ext>
            </a:extLst>
          </p:cNvPr>
          <p:cNvSpPr txBox="1"/>
          <p:nvPr/>
        </p:nvSpPr>
        <p:spPr>
          <a:xfrm>
            <a:off x="7622795" y="1330400"/>
            <a:ext cx="3276853" cy="461665"/>
          </a:xfrm>
          <a:prstGeom prst="rect">
            <a:avLst/>
          </a:prstGeom>
          <a:noFill/>
        </p:spPr>
        <p:txBody>
          <a:bodyPr wrap="square" rtlCol="0">
            <a:spAutoFit/>
          </a:bodyPr>
          <a:lstStyle/>
          <a:p>
            <a:r>
              <a:rPr lang="th-TH" sz="2400" dirty="0">
                <a:latin typeface="Chulabhorn Likit Text Medium" panose="00000600000000000000" pitchFamily="50" charset="-34"/>
                <a:cs typeface="Chulabhorn Likit Text Medium" panose="00000600000000000000" pitchFamily="50" charset="-34"/>
              </a:rPr>
              <a:t>ข้อมูลที่ไม่มีแนวโน้ม</a:t>
            </a:r>
            <a:endParaRPr lang="en-GB" sz="2400" dirty="0">
              <a:latin typeface="Chulabhorn Likit Text Medium" panose="00000600000000000000" pitchFamily="50" charset="-34"/>
              <a:cs typeface="Chulabhorn Likit Text Medium" panose="00000600000000000000" pitchFamily="50" charset="-34"/>
            </a:endParaRPr>
          </a:p>
        </p:txBody>
      </p:sp>
      <p:sp>
        <p:nvSpPr>
          <p:cNvPr id="8" name="Arrow: Right 7">
            <a:extLst>
              <a:ext uri="{FF2B5EF4-FFF2-40B4-BE49-F238E27FC236}">
                <a16:creationId xmlns:a16="http://schemas.microsoft.com/office/drawing/2014/main" id="{CA1788E9-1F56-E419-F984-2334C73FC0A5}"/>
              </a:ext>
            </a:extLst>
          </p:cNvPr>
          <p:cNvSpPr/>
          <p:nvPr/>
        </p:nvSpPr>
        <p:spPr>
          <a:xfrm>
            <a:off x="6686026" y="1400961"/>
            <a:ext cx="629174" cy="34049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C9F027D7-B315-A94D-2309-F42EF6A1E840}"/>
              </a:ext>
            </a:extLst>
          </p:cNvPr>
          <p:cNvSpPr/>
          <p:nvPr/>
        </p:nvSpPr>
        <p:spPr>
          <a:xfrm>
            <a:off x="6686026" y="2811710"/>
            <a:ext cx="629174" cy="34049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0A9C7159-4D2C-A22F-6E90-CA79EF93E001}"/>
              </a:ext>
            </a:extLst>
          </p:cNvPr>
          <p:cNvSpPr/>
          <p:nvPr/>
        </p:nvSpPr>
        <p:spPr>
          <a:xfrm>
            <a:off x="6686026" y="4222459"/>
            <a:ext cx="629174" cy="34049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0B4F6E73-B711-635C-2024-026292334257}"/>
              </a:ext>
            </a:extLst>
          </p:cNvPr>
          <p:cNvSpPr/>
          <p:nvPr/>
        </p:nvSpPr>
        <p:spPr>
          <a:xfrm>
            <a:off x="6686026" y="5881336"/>
            <a:ext cx="629174" cy="34049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8EA9EB1-3AB4-1245-1DC7-3D8E66CE4C22}"/>
              </a:ext>
            </a:extLst>
          </p:cNvPr>
          <p:cNvSpPr txBox="1"/>
          <p:nvPr/>
        </p:nvSpPr>
        <p:spPr>
          <a:xfrm>
            <a:off x="7622794" y="2811710"/>
            <a:ext cx="3276853" cy="461665"/>
          </a:xfrm>
          <a:prstGeom prst="rect">
            <a:avLst/>
          </a:prstGeom>
          <a:noFill/>
        </p:spPr>
        <p:txBody>
          <a:bodyPr wrap="square" rtlCol="0">
            <a:spAutoFit/>
          </a:bodyPr>
          <a:lstStyle/>
          <a:p>
            <a:r>
              <a:rPr lang="th-TH" sz="2400" dirty="0">
                <a:latin typeface="Chulabhorn Likit Text Medium" panose="00000600000000000000" pitchFamily="50" charset="-34"/>
                <a:cs typeface="Chulabhorn Likit Text Medium" panose="00000600000000000000" pitchFamily="50" charset="-34"/>
              </a:rPr>
              <a:t>ข้อมูลที่มีแนวโน้ม</a:t>
            </a:r>
            <a:endParaRPr lang="en-GB" sz="2400" dirty="0">
              <a:latin typeface="Chulabhorn Likit Text Medium" panose="00000600000000000000" pitchFamily="50" charset="-34"/>
              <a:cs typeface="Chulabhorn Likit Text Medium" panose="00000600000000000000" pitchFamily="50" charset="-34"/>
            </a:endParaRPr>
          </a:p>
        </p:txBody>
      </p:sp>
      <p:sp>
        <p:nvSpPr>
          <p:cNvPr id="13" name="TextBox 12">
            <a:extLst>
              <a:ext uri="{FF2B5EF4-FFF2-40B4-BE49-F238E27FC236}">
                <a16:creationId xmlns:a16="http://schemas.microsoft.com/office/drawing/2014/main" id="{DA18874E-EC01-40E1-26A6-14D8C33ACEC6}"/>
              </a:ext>
            </a:extLst>
          </p:cNvPr>
          <p:cNvSpPr txBox="1"/>
          <p:nvPr/>
        </p:nvSpPr>
        <p:spPr>
          <a:xfrm>
            <a:off x="7548691" y="4161875"/>
            <a:ext cx="3776447" cy="461665"/>
          </a:xfrm>
          <a:prstGeom prst="rect">
            <a:avLst/>
          </a:prstGeom>
          <a:noFill/>
        </p:spPr>
        <p:txBody>
          <a:bodyPr wrap="square" rtlCol="0">
            <a:spAutoFit/>
          </a:bodyPr>
          <a:lstStyle/>
          <a:p>
            <a:r>
              <a:rPr lang="th-TH" sz="2400" dirty="0">
                <a:latin typeface="Chulabhorn Likit Text Medium" panose="00000600000000000000" pitchFamily="50" charset="-34"/>
                <a:cs typeface="Chulabhorn Likit Text Medium" panose="00000600000000000000" pitchFamily="50" charset="-34"/>
              </a:rPr>
              <a:t>ข้อมูลที่มีความเป็นฤดูกาล</a:t>
            </a:r>
            <a:endParaRPr lang="en-GB" sz="2400" dirty="0">
              <a:latin typeface="Chulabhorn Likit Text Medium" panose="00000600000000000000" pitchFamily="50" charset="-34"/>
              <a:cs typeface="Chulabhorn Likit Text Medium" panose="00000600000000000000" pitchFamily="50" charset="-34"/>
            </a:endParaRPr>
          </a:p>
        </p:txBody>
      </p:sp>
      <p:sp>
        <p:nvSpPr>
          <p:cNvPr id="14" name="TextBox 13">
            <a:extLst>
              <a:ext uri="{FF2B5EF4-FFF2-40B4-BE49-F238E27FC236}">
                <a16:creationId xmlns:a16="http://schemas.microsoft.com/office/drawing/2014/main" id="{8800A708-07D5-67C1-9D77-1A23CA2AF90F}"/>
              </a:ext>
            </a:extLst>
          </p:cNvPr>
          <p:cNvSpPr txBox="1"/>
          <p:nvPr/>
        </p:nvSpPr>
        <p:spPr>
          <a:xfrm>
            <a:off x="7548690" y="5820752"/>
            <a:ext cx="3776447" cy="461665"/>
          </a:xfrm>
          <a:prstGeom prst="rect">
            <a:avLst/>
          </a:prstGeom>
          <a:noFill/>
        </p:spPr>
        <p:txBody>
          <a:bodyPr wrap="square" rtlCol="0">
            <a:spAutoFit/>
          </a:bodyPr>
          <a:lstStyle/>
          <a:p>
            <a:r>
              <a:rPr lang="th-TH" sz="2400" dirty="0">
                <a:latin typeface="Chulabhorn Likit Text Medium" panose="00000600000000000000" pitchFamily="50" charset="-34"/>
                <a:cs typeface="Chulabhorn Likit Text Medium" panose="00000600000000000000" pitchFamily="50" charset="-34"/>
              </a:rPr>
              <a:t>ข้อมูลที่เป็นวัฏจักร</a:t>
            </a:r>
            <a:endParaRPr lang="en-GB" sz="2400" dirty="0">
              <a:latin typeface="Chulabhorn Likit Text Medium" panose="00000600000000000000" pitchFamily="50" charset="-34"/>
              <a:cs typeface="Chulabhorn Likit Text Medium" panose="00000600000000000000" pitchFamily="50" charset="-34"/>
            </a:endParaRPr>
          </a:p>
        </p:txBody>
      </p:sp>
    </p:spTree>
    <p:extLst>
      <p:ext uri="{BB962C8B-B14F-4D97-AF65-F5344CB8AC3E}">
        <p14:creationId xmlns:p14="http://schemas.microsoft.com/office/powerpoint/2010/main" val="18962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ustom 4">
      <a:majorFont>
        <a:latin typeface="Chulabhorn Likit Text Medium"/>
        <a:ea typeface=""/>
        <a:cs typeface="Chulabhorn Likit Text Medium"/>
      </a:majorFont>
      <a:minorFont>
        <a:latin typeface="Chulabhorn Likit Text"/>
        <a:ea typeface=""/>
        <a:cs typeface="Chulabhorn Likit Tex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Office_16224345_TF03460604.potx" id="{E7E0BD26-C043-45F4-96D1-04BA13E49D2C}" vid="{5436AFAD-CFB0-446B-836C-C3E13AB52501}"/>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{3E990388-72D6-4AD1-A226-353958D49BEE}tf03460604_win32</Template>
  <TotalTime>6732</TotalTime>
  <Words>2237</Words>
  <Application>Microsoft Office PowerPoint</Application>
  <PresentationFormat>Widescreen</PresentationFormat>
  <Paragraphs>270</Paragraphs>
  <Slides>43</Slides>
  <Notes>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4" baseType="lpstr">
      <vt:lpstr>Arial</vt:lpstr>
      <vt:lpstr>Calibri</vt:lpstr>
      <vt:lpstr>Cambria Math</vt:lpstr>
      <vt:lpstr>Chulabhorn Likit Text</vt:lpstr>
      <vt:lpstr>Chulabhorn Likit Text Light</vt:lpstr>
      <vt:lpstr>Chulabhorn Likit Text Medium</vt:lpstr>
      <vt:lpstr>Georgia</vt:lpstr>
      <vt:lpstr>TH Sarabun New</vt:lpstr>
      <vt:lpstr>Wingdings 2</vt:lpstr>
      <vt:lpstr>Training presentation</vt:lpstr>
      <vt:lpstr>Worksheet</vt:lpstr>
      <vt:lpstr>Moving Average and Forecasting</vt:lpstr>
      <vt:lpstr>วัตถุประสงค์การอบรม</vt:lpstr>
      <vt:lpstr>ทำความรู้จักข้อมูลอนุกรมเวลา  (Time Series Data)</vt:lpstr>
      <vt:lpstr>ความหมายและลักษณะของข้อมูลอนุกรมเวลา</vt:lpstr>
      <vt:lpstr>ความหมายและลักษณะของข้อมูลอนุกรมเวลา</vt:lpstr>
      <vt:lpstr>ตัวอย่างข้อมูลอนุกรมเวลา</vt:lpstr>
      <vt:lpstr>ความสำคัญของการวิเคราะห์อนุกรมเวลาในสาขาต่างๆ</vt:lpstr>
      <vt:lpstr>องค์ประกอบของอนุกรมเวลา</vt:lpstr>
      <vt:lpstr>ตัวอย่าง</vt:lpstr>
      <vt:lpstr>ตัวอย่างข้อมูลรายเดือนราคา PH</vt:lpstr>
      <vt:lpstr>แนวคิดของค่าเฉลี่ยเคลื่อนที่ (Moving Average)</vt:lpstr>
      <vt:lpstr>ข้อดีและข้อจำกัดของ Moving Average</vt:lpstr>
      <vt:lpstr>หลักการคำนวณ Simple moving average</vt:lpstr>
      <vt:lpstr>Practice in SPSS</vt:lpstr>
      <vt:lpstr>การเตรียมข้อมูลและการคำนวณ Moving Average ใน SPSS</vt:lpstr>
      <vt:lpstr>1. Define date and time</vt:lpstr>
      <vt:lpstr>เลือกรูปแบบของข้อมูล</vt:lpstr>
      <vt:lpstr>เมื่อกำหนดช่วงเวลาแล้ว หน้าต่าง Output จะขึ้น</vt:lpstr>
      <vt:lpstr>2. ตรวจสอบข้อมูลอนุกรมเวลาด้วยกราฟ</vt:lpstr>
      <vt:lpstr>PowerPoint Presentation</vt:lpstr>
      <vt:lpstr>ตัวอย่าง:  ตัวแปรราคา PH เป็นแกนตั้ง  ตัวแปร Year เป็นแกนนอน</vt:lpstr>
      <vt:lpstr>พยากรณ์ Moving average ด้วย Expert Modeler</vt:lpstr>
      <vt:lpstr>หน้าต่าง Time Series Modeler</vt:lpstr>
      <vt:lpstr>PowerPoint Presentation</vt:lpstr>
      <vt:lpstr> Seasonal Decomposition and Forecasting</vt:lpstr>
      <vt:lpstr>What is Seasonal Decomposition?</vt:lpstr>
      <vt:lpstr>Model Type</vt:lpstr>
      <vt:lpstr>ความแตกต่างระหว่าง  Additive และ Multiplicative Decomposition</vt:lpstr>
      <vt:lpstr>Multiplicative Decomposition (โมเดลแบบผลคูณ)</vt:lpstr>
      <vt:lpstr>Additive Decomposition (โมเดลแบบผลบวก)</vt:lpstr>
      <vt:lpstr>พิจารณาข้อมูลเชิงเศรษฐกิจ:</vt:lpstr>
      <vt:lpstr>Define date and time</vt:lpstr>
      <vt:lpstr>เลือกรูปแบบของข้อมูล</vt:lpstr>
      <vt:lpstr>เมื่อกำหนดช่วงเวลาแล้ว หน้าต่าง Output จะขึ้น</vt:lpstr>
      <vt:lpstr>ตัวแปรช่วงเวลาที่ปรากฏ</vt:lpstr>
      <vt:lpstr>Estimating Seasonal Factors</vt:lpstr>
      <vt:lpstr>กรณี วิเคราะห์ 1 ตัวแปร</vt:lpstr>
      <vt:lpstr>Outputs</vt:lpstr>
      <vt:lpstr>สร้างกราฟ Seasonal trend</vt:lpstr>
      <vt:lpstr>Double click ที่ภาพ จะขึ้นหน้าต่างให้ปรับแต่งกราฟได้</vt:lpstr>
      <vt:lpstr>PowerPoint Presentation</vt:lpstr>
      <vt:lpstr>เราสามารถเชคค่าคลาดเคลื่อนของช่วงเวลาที่ผิดปกติได้</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Suwanna Sayruamyat</dc:creator>
  <cp:lastModifiedBy>Suwanna Sayruamyat</cp:lastModifiedBy>
  <cp:revision>9</cp:revision>
  <dcterms:created xsi:type="dcterms:W3CDTF">2025-02-24T07:51:04Z</dcterms:created>
  <dcterms:modified xsi:type="dcterms:W3CDTF">2025-08-07T00:51:11Z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