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7" r:id="rId2"/>
    <p:sldId id="336" r:id="rId3"/>
    <p:sldId id="307" r:id="rId4"/>
    <p:sldId id="305" r:id="rId5"/>
    <p:sldId id="335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5" r:id="rId14"/>
    <p:sldId id="34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46" r:id="rId23"/>
    <p:sldId id="347" r:id="rId24"/>
    <p:sldId id="348" r:id="rId25"/>
    <p:sldId id="349" r:id="rId26"/>
    <p:sldId id="351" r:id="rId27"/>
    <p:sldId id="354" r:id="rId28"/>
    <p:sldId id="352" r:id="rId29"/>
    <p:sldId id="355" r:id="rId30"/>
    <p:sldId id="353" r:id="rId31"/>
    <p:sldId id="359" r:id="rId32"/>
    <p:sldId id="358" r:id="rId33"/>
    <p:sldId id="356" r:id="rId34"/>
    <p:sldId id="357" r:id="rId3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9CB38"/>
    <a:srgbClr val="FF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28F08-CC9B-4912-9C93-A0F4474554F7}" v="387" dt="2025-08-05T09:47:28.72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3" autoAdjust="0"/>
    <p:restoredTop sz="89911" autoAdjust="0"/>
  </p:normalViewPr>
  <p:slideViewPr>
    <p:cSldViewPr snapToGrid="0">
      <p:cViewPr varScale="1">
        <p:scale>
          <a:sx n="76" d="100"/>
          <a:sy n="76" d="100"/>
        </p:scale>
        <p:origin x="88" y="12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wanna Sayruamyat" userId="85ad2ddab46709ef" providerId="LiveId" clId="{10C28F08-CC9B-4912-9C93-A0F4474554F7}"/>
    <pc:docChg chg="undo custSel addSld delSld modSld sldOrd modMainMaster">
      <pc:chgData name="Suwanna Sayruamyat" userId="85ad2ddab46709ef" providerId="LiveId" clId="{10C28F08-CC9B-4912-9C93-A0F4474554F7}" dt="2025-08-05T09:47:49.054" v="4244" actId="207"/>
      <pc:docMkLst>
        <pc:docMk/>
      </pc:docMkLst>
      <pc:sldChg chg="modSp mod">
        <pc:chgData name="Suwanna Sayruamyat" userId="85ad2ddab46709ef" providerId="LiveId" clId="{10C28F08-CC9B-4912-9C93-A0F4474554F7}" dt="2025-08-05T04:41:50.800" v="21" actId="20577"/>
        <pc:sldMkLst>
          <pc:docMk/>
          <pc:sldMk cId="706305541" sldId="257"/>
        </pc:sldMkLst>
        <pc:spChg chg="mod">
          <ac:chgData name="Suwanna Sayruamyat" userId="85ad2ddab46709ef" providerId="LiveId" clId="{10C28F08-CC9B-4912-9C93-A0F4474554F7}" dt="2025-08-05T04:41:50.800" v="21" actId="20577"/>
          <ac:spMkLst>
            <pc:docMk/>
            <pc:sldMk cId="706305541" sldId="257"/>
            <ac:spMk id="2" creationId="{00000000-0000-0000-0000-000000000000}"/>
          </ac:spMkLst>
        </pc:spChg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2255656544" sldId="258"/>
        </pc:sldMkLst>
      </pc:sldChg>
      <pc:sldChg chg="del">
        <pc:chgData name="Suwanna Sayruamyat" userId="85ad2ddab46709ef" providerId="LiveId" clId="{10C28F08-CC9B-4912-9C93-A0F4474554F7}" dt="2025-08-04T01:51:15.799" v="1" actId="47"/>
        <pc:sldMkLst>
          <pc:docMk/>
          <pc:sldMk cId="15963917" sldId="259"/>
        </pc:sldMkLst>
      </pc:sldChg>
      <pc:sldChg chg="modSp mod">
        <pc:chgData name="Suwanna Sayruamyat" userId="85ad2ddab46709ef" providerId="LiveId" clId="{10C28F08-CC9B-4912-9C93-A0F4474554F7}" dt="2025-08-05T04:42:09.843" v="22" actId="207"/>
        <pc:sldMkLst>
          <pc:docMk/>
          <pc:sldMk cId="949533892" sldId="305"/>
        </pc:sldMkLst>
        <pc:spChg chg="mod">
          <ac:chgData name="Suwanna Sayruamyat" userId="85ad2ddab46709ef" providerId="LiveId" clId="{10C28F08-CC9B-4912-9C93-A0F4474554F7}" dt="2025-08-04T01:51:56.823" v="3" actId="207"/>
          <ac:spMkLst>
            <pc:docMk/>
            <pc:sldMk cId="949533892" sldId="305"/>
            <ac:spMk id="7" creationId="{890EE545-F6CB-3037-F721-900FDF6F456A}"/>
          </ac:spMkLst>
        </pc:spChg>
        <pc:spChg chg="mod">
          <ac:chgData name="Suwanna Sayruamyat" userId="85ad2ddab46709ef" providerId="LiveId" clId="{10C28F08-CC9B-4912-9C93-A0F4474554F7}" dt="2025-08-04T01:51:56.823" v="3" actId="207"/>
          <ac:spMkLst>
            <pc:docMk/>
            <pc:sldMk cId="949533892" sldId="305"/>
            <ac:spMk id="8" creationId="{7DA73BDE-3FBB-B656-0473-961D1B345D3C}"/>
          </ac:spMkLst>
        </pc:spChg>
        <pc:spChg chg="mod">
          <ac:chgData name="Suwanna Sayruamyat" userId="85ad2ddab46709ef" providerId="LiveId" clId="{10C28F08-CC9B-4912-9C93-A0F4474554F7}" dt="2025-08-04T01:51:48.002" v="2" actId="207"/>
          <ac:spMkLst>
            <pc:docMk/>
            <pc:sldMk cId="949533892" sldId="305"/>
            <ac:spMk id="10" creationId="{A082DA13-7528-1C9B-EE9F-B24F03CC918B}"/>
          </ac:spMkLst>
        </pc:spChg>
        <pc:spChg chg="mod">
          <ac:chgData name="Suwanna Sayruamyat" userId="85ad2ddab46709ef" providerId="LiveId" clId="{10C28F08-CC9B-4912-9C93-A0F4474554F7}" dt="2025-08-04T01:51:56.823" v="3" actId="207"/>
          <ac:spMkLst>
            <pc:docMk/>
            <pc:sldMk cId="949533892" sldId="305"/>
            <ac:spMk id="11" creationId="{22664177-8E90-61B8-B100-1D81FED53ED0}"/>
          </ac:spMkLst>
        </pc:spChg>
        <pc:spChg chg="mod">
          <ac:chgData name="Suwanna Sayruamyat" userId="85ad2ddab46709ef" providerId="LiveId" clId="{10C28F08-CC9B-4912-9C93-A0F4474554F7}" dt="2025-08-04T01:51:48.002" v="2" actId="207"/>
          <ac:spMkLst>
            <pc:docMk/>
            <pc:sldMk cId="949533892" sldId="305"/>
            <ac:spMk id="13" creationId="{1F1CB975-D955-A4A9-BED8-D4114C45190B}"/>
          </ac:spMkLst>
        </pc:spChg>
        <pc:spChg chg="mod">
          <ac:chgData name="Suwanna Sayruamyat" userId="85ad2ddab46709ef" providerId="LiveId" clId="{10C28F08-CC9B-4912-9C93-A0F4474554F7}" dt="2025-08-04T01:51:48.002" v="2" actId="207"/>
          <ac:spMkLst>
            <pc:docMk/>
            <pc:sldMk cId="949533892" sldId="305"/>
            <ac:spMk id="14" creationId="{117AD52B-0826-FF73-F352-7C2EC3FEB7BB}"/>
          </ac:spMkLst>
        </pc:spChg>
        <pc:spChg chg="mod">
          <ac:chgData name="Suwanna Sayruamyat" userId="85ad2ddab46709ef" providerId="LiveId" clId="{10C28F08-CC9B-4912-9C93-A0F4474554F7}" dt="2025-08-04T01:51:48.002" v="2" actId="207"/>
          <ac:spMkLst>
            <pc:docMk/>
            <pc:sldMk cId="949533892" sldId="305"/>
            <ac:spMk id="15" creationId="{DE562471-877A-CD81-71C8-2DDCD3D95852}"/>
          </ac:spMkLst>
        </pc:spChg>
        <pc:spChg chg="mod">
          <ac:chgData name="Suwanna Sayruamyat" userId="85ad2ddab46709ef" providerId="LiveId" clId="{10C28F08-CC9B-4912-9C93-A0F4474554F7}" dt="2025-08-04T01:51:48.002" v="2" actId="207"/>
          <ac:spMkLst>
            <pc:docMk/>
            <pc:sldMk cId="949533892" sldId="305"/>
            <ac:spMk id="18" creationId="{53144656-596D-E139-962A-081B6D07321A}"/>
          </ac:spMkLst>
        </pc:spChg>
        <pc:spChg chg="mod">
          <ac:chgData name="Suwanna Sayruamyat" userId="85ad2ddab46709ef" providerId="LiveId" clId="{10C28F08-CC9B-4912-9C93-A0F4474554F7}" dt="2025-08-04T01:51:48.002" v="2" actId="207"/>
          <ac:spMkLst>
            <pc:docMk/>
            <pc:sldMk cId="949533892" sldId="305"/>
            <ac:spMk id="23" creationId="{F4ACBC1C-7C26-B091-BEC2-185FE38327DB}"/>
          </ac:spMkLst>
        </pc:spChg>
        <pc:spChg chg="mod">
          <ac:chgData name="Suwanna Sayruamyat" userId="85ad2ddab46709ef" providerId="LiveId" clId="{10C28F08-CC9B-4912-9C93-A0F4474554F7}" dt="2025-08-04T01:51:48.002" v="2" actId="207"/>
          <ac:spMkLst>
            <pc:docMk/>
            <pc:sldMk cId="949533892" sldId="305"/>
            <ac:spMk id="24" creationId="{0A6DEB17-8D1B-49B0-C64E-2C8B2CBBE455}"/>
          </ac:spMkLst>
        </pc:spChg>
        <pc:spChg chg="mod">
          <ac:chgData name="Suwanna Sayruamyat" userId="85ad2ddab46709ef" providerId="LiveId" clId="{10C28F08-CC9B-4912-9C93-A0F4474554F7}" dt="2025-08-04T01:51:48.002" v="2" actId="207"/>
          <ac:spMkLst>
            <pc:docMk/>
            <pc:sldMk cId="949533892" sldId="305"/>
            <ac:spMk id="25" creationId="{594A9A24-A85A-10FE-9DEA-1D4DED13C7A2}"/>
          </ac:spMkLst>
        </pc:spChg>
        <pc:spChg chg="mod">
          <ac:chgData name="Suwanna Sayruamyat" userId="85ad2ddab46709ef" providerId="LiveId" clId="{10C28F08-CC9B-4912-9C93-A0F4474554F7}" dt="2025-08-04T01:51:48.002" v="2" actId="207"/>
          <ac:spMkLst>
            <pc:docMk/>
            <pc:sldMk cId="949533892" sldId="305"/>
            <ac:spMk id="27" creationId="{4B9EAD57-6E9D-F23A-82DC-F767A3130A07}"/>
          </ac:spMkLst>
        </pc:spChg>
        <pc:spChg chg="mod">
          <ac:chgData name="Suwanna Sayruamyat" userId="85ad2ddab46709ef" providerId="LiveId" clId="{10C28F08-CC9B-4912-9C93-A0F4474554F7}" dt="2025-08-04T01:51:48.002" v="2" actId="207"/>
          <ac:spMkLst>
            <pc:docMk/>
            <pc:sldMk cId="949533892" sldId="305"/>
            <ac:spMk id="29" creationId="{42B8CA13-3491-EC2A-D07B-34F37C328DC6}"/>
          </ac:spMkLst>
        </pc:spChg>
        <pc:spChg chg="mod">
          <ac:chgData name="Suwanna Sayruamyat" userId="85ad2ddab46709ef" providerId="LiveId" clId="{10C28F08-CC9B-4912-9C93-A0F4474554F7}" dt="2025-08-05T04:42:09.843" v="22" actId="207"/>
          <ac:spMkLst>
            <pc:docMk/>
            <pc:sldMk cId="949533892" sldId="305"/>
            <ac:spMk id="34" creationId="{C1427E67-75DE-6B8C-A312-EA3EDC63FD7D}"/>
          </ac:spMkLst>
        </pc:spChg>
      </pc:sldChg>
      <pc:sldChg chg="del">
        <pc:chgData name="Suwanna Sayruamyat" userId="85ad2ddab46709ef" providerId="LiveId" clId="{10C28F08-CC9B-4912-9C93-A0F4474554F7}" dt="2025-08-04T01:51:15.799" v="1" actId="47"/>
        <pc:sldMkLst>
          <pc:docMk/>
          <pc:sldMk cId="2522392653" sldId="306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3402928834" sldId="308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1546724946" sldId="309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2585349945" sldId="310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810213960" sldId="311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77893611" sldId="312"/>
        </pc:sldMkLst>
      </pc:sldChg>
      <pc:sldChg chg="del">
        <pc:chgData name="Suwanna Sayruamyat" userId="85ad2ddab46709ef" providerId="LiveId" clId="{10C28F08-CC9B-4912-9C93-A0F4474554F7}" dt="2025-08-04T01:51:15.799" v="1" actId="47"/>
        <pc:sldMkLst>
          <pc:docMk/>
          <pc:sldMk cId="3822564690" sldId="313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3680413482" sldId="314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3547001091" sldId="315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3541186042" sldId="316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3029778156" sldId="317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578195869" sldId="318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2499142037" sldId="319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1966246407" sldId="320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373449746" sldId="321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3800415312" sldId="322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4206659416" sldId="323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271442357" sldId="324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2102369974" sldId="325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1247860859" sldId="326"/>
        </pc:sldMkLst>
      </pc:sldChg>
      <pc:sldChg chg="del">
        <pc:chgData name="Suwanna Sayruamyat" userId="85ad2ddab46709ef" providerId="LiveId" clId="{10C28F08-CC9B-4912-9C93-A0F4474554F7}" dt="2025-08-04T01:51:03.295" v="0" actId="47"/>
        <pc:sldMkLst>
          <pc:docMk/>
          <pc:sldMk cId="3291739653" sldId="327"/>
        </pc:sldMkLst>
      </pc:sldChg>
      <pc:sldChg chg="modSp mod">
        <pc:chgData name="Suwanna Sayruamyat" userId="85ad2ddab46709ef" providerId="LiveId" clId="{10C28F08-CC9B-4912-9C93-A0F4474554F7}" dt="2025-08-05T05:03:58.189" v="690" actId="14100"/>
        <pc:sldMkLst>
          <pc:docMk/>
          <pc:sldMk cId="4278267630" sldId="330"/>
        </pc:sldMkLst>
        <pc:spChg chg="mod">
          <ac:chgData name="Suwanna Sayruamyat" userId="85ad2ddab46709ef" providerId="LiveId" clId="{10C28F08-CC9B-4912-9C93-A0F4474554F7}" dt="2025-08-05T05:03:58.189" v="690" actId="14100"/>
          <ac:spMkLst>
            <pc:docMk/>
            <pc:sldMk cId="4278267630" sldId="330"/>
            <ac:spMk id="8" creationId="{E7CFB921-3AD9-DF45-F4E9-1794DF492907}"/>
          </ac:spMkLst>
        </pc:spChg>
      </pc:sldChg>
      <pc:sldChg chg="addSp modSp mod">
        <pc:chgData name="Suwanna Sayruamyat" userId="85ad2ddab46709ef" providerId="LiveId" clId="{10C28F08-CC9B-4912-9C93-A0F4474554F7}" dt="2025-08-05T09:47:49.054" v="4244" actId="207"/>
        <pc:sldMkLst>
          <pc:docMk/>
          <pc:sldMk cId="4178029421" sldId="332"/>
        </pc:sldMkLst>
        <pc:spChg chg="add mod">
          <ac:chgData name="Suwanna Sayruamyat" userId="85ad2ddab46709ef" providerId="LiveId" clId="{10C28F08-CC9B-4912-9C93-A0F4474554F7}" dt="2025-08-05T09:47:26.437" v="4211" actId="14100"/>
          <ac:spMkLst>
            <pc:docMk/>
            <pc:sldMk cId="4178029421" sldId="332"/>
            <ac:spMk id="3" creationId="{4F58FDC6-D613-5E16-838D-88F1D94596FB}"/>
          </ac:spMkLst>
        </pc:spChg>
        <pc:spChg chg="add mod">
          <ac:chgData name="Suwanna Sayruamyat" userId="85ad2ddab46709ef" providerId="LiveId" clId="{10C28F08-CC9B-4912-9C93-A0F4474554F7}" dt="2025-08-05T09:47:49.054" v="4244" actId="207"/>
          <ac:spMkLst>
            <pc:docMk/>
            <pc:sldMk cId="4178029421" sldId="332"/>
            <ac:spMk id="4" creationId="{FC6754C3-6680-DE9A-A40E-8E6ED0157FBF}"/>
          </ac:spMkLst>
        </pc:spChg>
        <pc:picChg chg="mod">
          <ac:chgData name="Suwanna Sayruamyat" userId="85ad2ddab46709ef" providerId="LiveId" clId="{10C28F08-CC9B-4912-9C93-A0F4474554F7}" dt="2025-08-05T09:47:12.731" v="4208" actId="14100"/>
          <ac:picMkLst>
            <pc:docMk/>
            <pc:sldMk cId="4178029421" sldId="332"/>
            <ac:picMk id="14" creationId="{E4C6A2D7-F62D-CE46-189A-D16CA76EE98E}"/>
          </ac:picMkLst>
        </pc:picChg>
      </pc:sldChg>
      <pc:sldChg chg="addSp modSp new mod">
        <pc:chgData name="Suwanna Sayruamyat" userId="85ad2ddab46709ef" providerId="LiveId" clId="{10C28F08-CC9B-4912-9C93-A0F4474554F7}" dt="2025-08-05T04:46:43.405" v="83" actId="1076"/>
        <pc:sldMkLst>
          <pc:docMk/>
          <pc:sldMk cId="874370989" sldId="335"/>
        </pc:sldMkLst>
        <pc:spChg chg="mod">
          <ac:chgData name="Suwanna Sayruamyat" userId="85ad2ddab46709ef" providerId="LiveId" clId="{10C28F08-CC9B-4912-9C93-A0F4474554F7}" dt="2025-08-05T04:43:51.363" v="36"/>
          <ac:spMkLst>
            <pc:docMk/>
            <pc:sldMk cId="874370989" sldId="335"/>
            <ac:spMk id="2" creationId="{D4043818-DB6A-B9FD-C087-CA6E5847BC78}"/>
          </ac:spMkLst>
        </pc:spChg>
        <pc:spChg chg="mod">
          <ac:chgData name="Suwanna Sayruamyat" userId="85ad2ddab46709ef" providerId="LiveId" clId="{10C28F08-CC9B-4912-9C93-A0F4474554F7}" dt="2025-08-05T04:45:46.513" v="61" actId="20577"/>
          <ac:spMkLst>
            <pc:docMk/>
            <pc:sldMk cId="874370989" sldId="335"/>
            <ac:spMk id="3" creationId="{62F6F2CB-B48E-6A01-835B-04B5678618AB}"/>
          </ac:spMkLst>
        </pc:spChg>
        <pc:spChg chg="add mod">
          <ac:chgData name="Suwanna Sayruamyat" userId="85ad2ddab46709ef" providerId="LiveId" clId="{10C28F08-CC9B-4912-9C93-A0F4474554F7}" dt="2025-08-05T04:46:38.903" v="82" actId="164"/>
          <ac:spMkLst>
            <pc:docMk/>
            <pc:sldMk cId="874370989" sldId="335"/>
            <ac:spMk id="5" creationId="{17348215-F204-2C11-C436-B93DD68753FC}"/>
          </ac:spMkLst>
        </pc:spChg>
        <pc:spChg chg="add mod">
          <ac:chgData name="Suwanna Sayruamyat" userId="85ad2ddab46709ef" providerId="LiveId" clId="{10C28F08-CC9B-4912-9C93-A0F4474554F7}" dt="2025-08-05T04:46:38.903" v="82" actId="164"/>
          <ac:spMkLst>
            <pc:docMk/>
            <pc:sldMk cId="874370989" sldId="335"/>
            <ac:spMk id="6" creationId="{5F1B433A-4D91-F64A-46BA-350498F051BA}"/>
          </ac:spMkLst>
        </pc:spChg>
        <pc:spChg chg="add mod">
          <ac:chgData name="Suwanna Sayruamyat" userId="85ad2ddab46709ef" providerId="LiveId" clId="{10C28F08-CC9B-4912-9C93-A0F4474554F7}" dt="2025-08-05T04:46:38.903" v="82" actId="164"/>
          <ac:spMkLst>
            <pc:docMk/>
            <pc:sldMk cId="874370989" sldId="335"/>
            <ac:spMk id="11" creationId="{09AE2B5F-0B85-2F40-66C4-41F1EE0B84B2}"/>
          </ac:spMkLst>
        </pc:spChg>
        <pc:grpChg chg="add mod">
          <ac:chgData name="Suwanna Sayruamyat" userId="85ad2ddab46709ef" providerId="LiveId" clId="{10C28F08-CC9B-4912-9C93-A0F4474554F7}" dt="2025-08-05T04:46:43.405" v="83" actId="1076"/>
          <ac:grpSpMkLst>
            <pc:docMk/>
            <pc:sldMk cId="874370989" sldId="335"/>
            <ac:grpSpMk id="12" creationId="{002CA825-75DA-70E6-96A5-FC401510468A}"/>
          </ac:grpSpMkLst>
        </pc:grpChg>
        <pc:cxnChg chg="add mod">
          <ac:chgData name="Suwanna Sayruamyat" userId="85ad2ddab46709ef" providerId="LiveId" clId="{10C28F08-CC9B-4912-9C93-A0F4474554F7}" dt="2025-08-05T04:46:38.903" v="82" actId="164"/>
          <ac:cxnSpMkLst>
            <pc:docMk/>
            <pc:sldMk cId="874370989" sldId="335"/>
            <ac:cxnSpMk id="8" creationId="{0EF0F133-0C72-E4B7-F67A-494FEE9BC735}"/>
          </ac:cxnSpMkLst>
        </pc:cxnChg>
      </pc:sldChg>
      <pc:sldChg chg="modSp new mod">
        <pc:chgData name="Suwanna Sayruamyat" userId="85ad2ddab46709ef" providerId="LiveId" clId="{10C28F08-CC9B-4912-9C93-A0F4474554F7}" dt="2025-08-05T04:43:26.317" v="35" actId="2711"/>
        <pc:sldMkLst>
          <pc:docMk/>
          <pc:sldMk cId="2845300283" sldId="336"/>
        </pc:sldMkLst>
        <pc:spChg chg="mod">
          <ac:chgData name="Suwanna Sayruamyat" userId="85ad2ddab46709ef" providerId="LiveId" clId="{10C28F08-CC9B-4912-9C93-A0F4474554F7}" dt="2025-08-05T04:42:33.062" v="26" actId="20577"/>
          <ac:spMkLst>
            <pc:docMk/>
            <pc:sldMk cId="2845300283" sldId="336"/>
            <ac:spMk id="2" creationId="{9C1D0E19-EFEB-E0BA-61E1-95E673A097BF}"/>
          </ac:spMkLst>
        </pc:spChg>
        <pc:spChg chg="mod">
          <ac:chgData name="Suwanna Sayruamyat" userId="85ad2ddab46709ef" providerId="LiveId" clId="{10C28F08-CC9B-4912-9C93-A0F4474554F7}" dt="2025-08-05T04:43:26.317" v="35" actId="2711"/>
          <ac:spMkLst>
            <pc:docMk/>
            <pc:sldMk cId="2845300283" sldId="336"/>
            <ac:spMk id="3" creationId="{60701C54-D4F4-A008-54AB-A6E6F4E35E10}"/>
          </ac:spMkLst>
        </pc:spChg>
      </pc:sldChg>
      <pc:sldChg chg="addSp delSp modSp new mod">
        <pc:chgData name="Suwanna Sayruamyat" userId="85ad2ddab46709ef" providerId="LiveId" clId="{10C28F08-CC9B-4912-9C93-A0F4474554F7}" dt="2025-08-05T04:57:24.278" v="444" actId="478"/>
        <pc:sldMkLst>
          <pc:docMk/>
          <pc:sldMk cId="3952730661" sldId="337"/>
        </pc:sldMkLst>
        <pc:spChg chg="mod">
          <ac:chgData name="Suwanna Sayruamyat" userId="85ad2ddab46709ef" providerId="LiveId" clId="{10C28F08-CC9B-4912-9C93-A0F4474554F7}" dt="2025-08-05T04:46:51.059" v="84"/>
          <ac:spMkLst>
            <pc:docMk/>
            <pc:sldMk cId="3952730661" sldId="337"/>
            <ac:spMk id="2" creationId="{8B5C6E00-7F28-7D1B-3B90-0CA4015BD3B7}"/>
          </ac:spMkLst>
        </pc:spChg>
        <pc:spChg chg="mod">
          <ac:chgData name="Suwanna Sayruamyat" userId="85ad2ddab46709ef" providerId="LiveId" clId="{10C28F08-CC9B-4912-9C93-A0F4474554F7}" dt="2025-08-05T04:50:32.472" v="278" actId="1076"/>
          <ac:spMkLst>
            <pc:docMk/>
            <pc:sldMk cId="3952730661" sldId="337"/>
            <ac:spMk id="3" creationId="{CD6C5FF9-28CB-FFD1-4687-40A0DBDA8062}"/>
          </ac:spMkLst>
        </pc:spChg>
        <pc:spChg chg="add mod">
          <ac:chgData name="Suwanna Sayruamyat" userId="85ad2ddab46709ef" providerId="LiveId" clId="{10C28F08-CC9B-4912-9C93-A0F4474554F7}" dt="2025-08-05T04:50:36.038" v="279" actId="1076"/>
          <ac:spMkLst>
            <pc:docMk/>
            <pc:sldMk cId="3952730661" sldId="337"/>
            <ac:spMk id="5" creationId="{3D66A797-3A10-F2BE-4449-9D8EAA439778}"/>
          </ac:spMkLst>
        </pc:spChg>
        <pc:spChg chg="add mod">
          <ac:chgData name="Suwanna Sayruamyat" userId="85ad2ddab46709ef" providerId="LiveId" clId="{10C28F08-CC9B-4912-9C93-A0F4474554F7}" dt="2025-08-05T04:54:12.109" v="398"/>
          <ac:spMkLst>
            <pc:docMk/>
            <pc:sldMk cId="3952730661" sldId="337"/>
            <ac:spMk id="6" creationId="{3CE485F9-12CA-54ED-14C9-22D14E9ADAEC}"/>
          </ac:spMkLst>
        </pc:spChg>
        <pc:spChg chg="add mod">
          <ac:chgData name="Suwanna Sayruamyat" userId="85ad2ddab46709ef" providerId="LiveId" clId="{10C28F08-CC9B-4912-9C93-A0F4474554F7}" dt="2025-08-05T04:52:43.883" v="365" actId="1076"/>
          <ac:spMkLst>
            <pc:docMk/>
            <pc:sldMk cId="3952730661" sldId="337"/>
            <ac:spMk id="15" creationId="{22333FB8-BC36-5462-5429-9D9130D02343}"/>
          </ac:spMkLst>
        </pc:spChg>
        <pc:spChg chg="add mod">
          <ac:chgData name="Suwanna Sayruamyat" userId="85ad2ddab46709ef" providerId="LiveId" clId="{10C28F08-CC9B-4912-9C93-A0F4474554F7}" dt="2025-08-05T04:53:01.970" v="383" actId="1076"/>
          <ac:spMkLst>
            <pc:docMk/>
            <pc:sldMk cId="3952730661" sldId="337"/>
            <ac:spMk id="17" creationId="{EA7F59F8-7835-BE49-0314-E91F21449DBC}"/>
          </ac:spMkLst>
        </pc:spChg>
        <pc:spChg chg="add mod">
          <ac:chgData name="Suwanna Sayruamyat" userId="85ad2ddab46709ef" providerId="LiveId" clId="{10C28F08-CC9B-4912-9C93-A0F4474554F7}" dt="2025-08-05T04:54:42.664" v="405" actId="1076"/>
          <ac:spMkLst>
            <pc:docMk/>
            <pc:sldMk cId="3952730661" sldId="337"/>
            <ac:spMk id="27" creationId="{F4CD1B8D-C2F0-7B6A-844A-44263DCE9D0B}"/>
          </ac:spMkLst>
        </pc:spChg>
        <pc:spChg chg="add mod">
          <ac:chgData name="Suwanna Sayruamyat" userId="85ad2ddab46709ef" providerId="LiveId" clId="{10C28F08-CC9B-4912-9C93-A0F4474554F7}" dt="2025-08-05T04:54:59.247" v="408" actId="1076"/>
          <ac:spMkLst>
            <pc:docMk/>
            <pc:sldMk cId="3952730661" sldId="337"/>
            <ac:spMk id="30" creationId="{F12FE07D-C76C-DF80-DB1F-38864E688BC5}"/>
          </ac:spMkLst>
        </pc:spChg>
        <pc:spChg chg="add mod">
          <ac:chgData name="Suwanna Sayruamyat" userId="85ad2ddab46709ef" providerId="LiveId" clId="{10C28F08-CC9B-4912-9C93-A0F4474554F7}" dt="2025-08-05T04:55:17.135" v="411" actId="1076"/>
          <ac:spMkLst>
            <pc:docMk/>
            <pc:sldMk cId="3952730661" sldId="337"/>
            <ac:spMk id="32" creationId="{449F62DB-5D2C-69B0-D93F-95ED67A7B920}"/>
          </ac:spMkLst>
        </pc:spChg>
        <pc:spChg chg="add mod">
          <ac:chgData name="Suwanna Sayruamyat" userId="85ad2ddab46709ef" providerId="LiveId" clId="{10C28F08-CC9B-4912-9C93-A0F4474554F7}" dt="2025-08-05T04:55:55.942" v="420" actId="13822"/>
          <ac:spMkLst>
            <pc:docMk/>
            <pc:sldMk cId="3952730661" sldId="337"/>
            <ac:spMk id="33" creationId="{44470389-6007-EA87-D348-E96E150DFCDA}"/>
          </ac:spMkLst>
        </pc:spChg>
        <pc:spChg chg="add mod">
          <ac:chgData name="Suwanna Sayruamyat" userId="85ad2ddab46709ef" providerId="LiveId" clId="{10C28F08-CC9B-4912-9C93-A0F4474554F7}" dt="2025-08-05T04:55:52.042" v="419" actId="13822"/>
          <ac:spMkLst>
            <pc:docMk/>
            <pc:sldMk cId="3952730661" sldId="337"/>
            <ac:spMk id="34" creationId="{777BDDF7-DEC2-AC02-C92C-36A7A829732C}"/>
          </ac:spMkLst>
        </pc:spChg>
        <pc:spChg chg="add mod">
          <ac:chgData name="Suwanna Sayruamyat" userId="85ad2ddab46709ef" providerId="LiveId" clId="{10C28F08-CC9B-4912-9C93-A0F4474554F7}" dt="2025-08-05T04:56:03.748" v="422" actId="1076"/>
          <ac:spMkLst>
            <pc:docMk/>
            <pc:sldMk cId="3952730661" sldId="337"/>
            <ac:spMk id="35" creationId="{FDECA2EA-454B-9213-5E68-246F048817ED}"/>
          </ac:spMkLst>
        </pc:spChg>
        <pc:spChg chg="add mod">
          <ac:chgData name="Suwanna Sayruamyat" userId="85ad2ddab46709ef" providerId="LiveId" clId="{10C28F08-CC9B-4912-9C93-A0F4474554F7}" dt="2025-08-05T04:56:07.644" v="424" actId="1076"/>
          <ac:spMkLst>
            <pc:docMk/>
            <pc:sldMk cId="3952730661" sldId="337"/>
            <ac:spMk id="36" creationId="{DF2AF954-8A15-1455-E159-3EFF34B25848}"/>
          </ac:spMkLst>
        </pc:spChg>
        <pc:spChg chg="add mod">
          <ac:chgData name="Suwanna Sayruamyat" userId="85ad2ddab46709ef" providerId="LiveId" clId="{10C28F08-CC9B-4912-9C93-A0F4474554F7}" dt="2025-08-05T04:56:10.842" v="426" actId="1076"/>
          <ac:spMkLst>
            <pc:docMk/>
            <pc:sldMk cId="3952730661" sldId="337"/>
            <ac:spMk id="37" creationId="{62659647-0CC9-8E6A-6765-9F63EF71FC19}"/>
          </ac:spMkLst>
        </pc:spChg>
        <pc:spChg chg="add mod">
          <ac:chgData name="Suwanna Sayruamyat" userId="85ad2ddab46709ef" providerId="LiveId" clId="{10C28F08-CC9B-4912-9C93-A0F4474554F7}" dt="2025-08-05T04:56:13.708" v="428" actId="1076"/>
          <ac:spMkLst>
            <pc:docMk/>
            <pc:sldMk cId="3952730661" sldId="337"/>
            <ac:spMk id="38" creationId="{1FEFFC1F-B058-6434-5207-60032D0426FF}"/>
          </ac:spMkLst>
        </pc:spChg>
        <pc:spChg chg="add mod">
          <ac:chgData name="Suwanna Sayruamyat" userId="85ad2ddab46709ef" providerId="LiveId" clId="{10C28F08-CC9B-4912-9C93-A0F4474554F7}" dt="2025-08-05T04:56:19.700" v="432" actId="1076"/>
          <ac:spMkLst>
            <pc:docMk/>
            <pc:sldMk cId="3952730661" sldId="337"/>
            <ac:spMk id="39" creationId="{17D32A31-775A-4C0D-6873-099FD4977D20}"/>
          </ac:spMkLst>
        </pc:spChg>
        <pc:spChg chg="add mod">
          <ac:chgData name="Suwanna Sayruamyat" userId="85ad2ddab46709ef" providerId="LiveId" clId="{10C28F08-CC9B-4912-9C93-A0F4474554F7}" dt="2025-08-05T04:56:25.845" v="434" actId="1076"/>
          <ac:spMkLst>
            <pc:docMk/>
            <pc:sldMk cId="3952730661" sldId="337"/>
            <ac:spMk id="40" creationId="{1BFA2F2B-FB65-3667-D650-CEE319C89D2B}"/>
          </ac:spMkLst>
        </pc:spChg>
        <pc:spChg chg="add mod">
          <ac:chgData name="Suwanna Sayruamyat" userId="85ad2ddab46709ef" providerId="LiveId" clId="{10C28F08-CC9B-4912-9C93-A0F4474554F7}" dt="2025-08-05T04:56:32.641" v="436" actId="1076"/>
          <ac:spMkLst>
            <pc:docMk/>
            <pc:sldMk cId="3952730661" sldId="337"/>
            <ac:spMk id="41" creationId="{AAF0A2ED-36F2-9C76-8EE9-E2222CA59076}"/>
          </ac:spMkLst>
        </pc:spChg>
        <pc:spChg chg="add mod">
          <ac:chgData name="Suwanna Sayruamyat" userId="85ad2ddab46709ef" providerId="LiveId" clId="{10C28F08-CC9B-4912-9C93-A0F4474554F7}" dt="2025-08-05T04:56:37.084" v="438" actId="1076"/>
          <ac:spMkLst>
            <pc:docMk/>
            <pc:sldMk cId="3952730661" sldId="337"/>
            <ac:spMk id="42" creationId="{5F65FFA2-DF04-7E4E-42F2-D4B44DFFE89D}"/>
          </ac:spMkLst>
        </pc:spChg>
        <pc:spChg chg="add mod">
          <ac:chgData name="Suwanna Sayruamyat" userId="85ad2ddab46709ef" providerId="LiveId" clId="{10C28F08-CC9B-4912-9C93-A0F4474554F7}" dt="2025-08-05T04:56:43.299" v="440" actId="1076"/>
          <ac:spMkLst>
            <pc:docMk/>
            <pc:sldMk cId="3952730661" sldId="337"/>
            <ac:spMk id="43" creationId="{4DD38AAD-A827-38E3-030B-FFAE6F971FD7}"/>
          </ac:spMkLst>
        </pc:spChg>
        <pc:spChg chg="add del mod">
          <ac:chgData name="Suwanna Sayruamyat" userId="85ad2ddab46709ef" providerId="LiveId" clId="{10C28F08-CC9B-4912-9C93-A0F4474554F7}" dt="2025-08-05T04:57:24.278" v="444" actId="478"/>
          <ac:spMkLst>
            <pc:docMk/>
            <pc:sldMk cId="3952730661" sldId="337"/>
            <ac:spMk id="44" creationId="{F61A5AE2-59A3-2DBB-EFE8-776D9F47287E}"/>
          </ac:spMkLst>
        </pc:spChg>
        <pc:grpChg chg="add mod">
          <ac:chgData name="Suwanna Sayruamyat" userId="85ad2ddab46709ef" providerId="LiveId" clId="{10C28F08-CC9B-4912-9C93-A0F4474554F7}" dt="2025-08-05T04:52:36.090" v="361" actId="1076"/>
          <ac:grpSpMkLst>
            <pc:docMk/>
            <pc:sldMk cId="3952730661" sldId="337"/>
            <ac:grpSpMk id="16" creationId="{A4784E48-1913-0311-94DD-27B0428A8FF3}"/>
          </ac:grpSpMkLst>
        </pc:grpChg>
        <pc:grpChg chg="add mod">
          <ac:chgData name="Suwanna Sayruamyat" userId="85ad2ddab46709ef" providerId="LiveId" clId="{10C28F08-CC9B-4912-9C93-A0F4474554F7}" dt="2025-08-05T04:54:39.920" v="404" actId="14100"/>
          <ac:grpSpMkLst>
            <pc:docMk/>
            <pc:sldMk cId="3952730661" sldId="337"/>
            <ac:grpSpMk id="25" creationId="{1D3F55EE-7A8A-6AD0-3F2D-132C2AB53156}"/>
          </ac:grpSpMkLst>
        </pc:grpChg>
        <pc:cxnChg chg="add mod">
          <ac:chgData name="Suwanna Sayruamyat" userId="85ad2ddab46709ef" providerId="LiveId" clId="{10C28F08-CC9B-4912-9C93-A0F4474554F7}" dt="2025-08-05T04:52:33.706" v="360" actId="164"/>
          <ac:cxnSpMkLst>
            <pc:docMk/>
            <pc:sldMk cId="3952730661" sldId="337"/>
            <ac:cxnSpMk id="8" creationId="{4F9E4C3E-BDF9-37A4-E126-60720F668085}"/>
          </ac:cxnSpMkLst>
        </pc:cxnChg>
        <pc:cxnChg chg="add del mod">
          <ac:chgData name="Suwanna Sayruamyat" userId="85ad2ddab46709ef" providerId="LiveId" clId="{10C28F08-CC9B-4912-9C93-A0F4474554F7}" dt="2025-08-05T04:51:03.659" v="288" actId="478"/>
          <ac:cxnSpMkLst>
            <pc:docMk/>
            <pc:sldMk cId="3952730661" sldId="337"/>
            <ac:cxnSpMk id="9" creationId="{8A45F721-3187-B931-D042-CE2655DE9C7E}"/>
          </ac:cxnSpMkLst>
        </pc:cxnChg>
        <pc:cxnChg chg="add mod">
          <ac:chgData name="Suwanna Sayruamyat" userId="85ad2ddab46709ef" providerId="LiveId" clId="{10C28F08-CC9B-4912-9C93-A0F4474554F7}" dt="2025-08-05T04:52:33.706" v="360" actId="164"/>
          <ac:cxnSpMkLst>
            <pc:docMk/>
            <pc:sldMk cId="3952730661" sldId="337"/>
            <ac:cxnSpMk id="14" creationId="{9C945579-83F4-355D-1625-6638C08CD300}"/>
          </ac:cxnSpMkLst>
        </pc:cxnChg>
        <pc:cxnChg chg="add mod">
          <ac:chgData name="Suwanna Sayruamyat" userId="85ad2ddab46709ef" providerId="LiveId" clId="{10C28F08-CC9B-4912-9C93-A0F4474554F7}" dt="2025-08-05T04:54:34.095" v="402" actId="14100"/>
          <ac:cxnSpMkLst>
            <pc:docMk/>
            <pc:sldMk cId="3952730661" sldId="337"/>
            <ac:cxnSpMk id="19" creationId="{09356E49-785F-D83C-91F7-8396266ABE09}"/>
          </ac:cxnSpMkLst>
        </pc:cxnChg>
        <pc:cxnChg chg="add mod">
          <ac:chgData name="Suwanna Sayruamyat" userId="85ad2ddab46709ef" providerId="LiveId" clId="{10C28F08-CC9B-4912-9C93-A0F4474554F7}" dt="2025-08-05T04:54:03.558" v="397" actId="164"/>
          <ac:cxnSpMkLst>
            <pc:docMk/>
            <pc:sldMk cId="3952730661" sldId="337"/>
            <ac:cxnSpMk id="21" creationId="{6FCB5389-8779-B20F-6C31-5FB1715F8ECF}"/>
          </ac:cxnSpMkLst>
        </pc:cxnChg>
        <pc:cxnChg chg="add mod">
          <ac:chgData name="Suwanna Sayruamyat" userId="85ad2ddab46709ef" providerId="LiveId" clId="{10C28F08-CC9B-4912-9C93-A0F4474554F7}" dt="2025-08-05T04:54:03.558" v="397" actId="164"/>
          <ac:cxnSpMkLst>
            <pc:docMk/>
            <pc:sldMk cId="3952730661" sldId="337"/>
            <ac:cxnSpMk id="22" creationId="{0A426A10-2604-5D1B-11EE-5F4D6E5CBFEA}"/>
          </ac:cxnSpMkLst>
        </pc:cxnChg>
      </pc:sldChg>
      <pc:sldChg chg="addSp delSp modSp new mod modClrScheme chgLayout">
        <pc:chgData name="Suwanna Sayruamyat" userId="85ad2ddab46709ef" providerId="LiveId" clId="{10C28F08-CC9B-4912-9C93-A0F4474554F7}" dt="2025-08-05T05:01:54.596" v="637" actId="1076"/>
        <pc:sldMkLst>
          <pc:docMk/>
          <pc:sldMk cId="3033019687" sldId="338"/>
        </pc:sldMkLst>
        <pc:spChg chg="mod ord">
          <ac:chgData name="Suwanna Sayruamyat" userId="85ad2ddab46709ef" providerId="LiveId" clId="{10C28F08-CC9B-4912-9C93-A0F4474554F7}" dt="2025-08-05T04:58:03.440" v="453" actId="700"/>
          <ac:spMkLst>
            <pc:docMk/>
            <pc:sldMk cId="3033019687" sldId="338"/>
            <ac:spMk id="2" creationId="{F255F14A-3F6D-B567-6425-5C5970C74F8E}"/>
          </ac:spMkLst>
        </pc:spChg>
        <pc:spChg chg="del mod ord">
          <ac:chgData name="Suwanna Sayruamyat" userId="85ad2ddab46709ef" providerId="LiveId" clId="{10C28F08-CC9B-4912-9C93-A0F4474554F7}" dt="2025-08-05T04:58:03.440" v="453" actId="700"/>
          <ac:spMkLst>
            <pc:docMk/>
            <pc:sldMk cId="3033019687" sldId="338"/>
            <ac:spMk id="3" creationId="{70DDC28D-CBDF-B2C9-7B55-DC620E953E02}"/>
          </ac:spMkLst>
        </pc:spChg>
        <pc:spChg chg="mod ord">
          <ac:chgData name="Suwanna Sayruamyat" userId="85ad2ddab46709ef" providerId="LiveId" clId="{10C28F08-CC9B-4912-9C93-A0F4474554F7}" dt="2025-08-05T04:58:03.440" v="453" actId="700"/>
          <ac:spMkLst>
            <pc:docMk/>
            <pc:sldMk cId="3033019687" sldId="338"/>
            <ac:spMk id="4" creationId="{6BC65783-AEBA-48FE-B143-CDCEE977CFE1}"/>
          </ac:spMkLst>
        </pc:spChg>
        <pc:spChg chg="add mod ord">
          <ac:chgData name="Suwanna Sayruamyat" userId="85ad2ddab46709ef" providerId="LiveId" clId="{10C28F08-CC9B-4912-9C93-A0F4474554F7}" dt="2025-08-05T05:00:06.351" v="552" actId="20577"/>
          <ac:spMkLst>
            <pc:docMk/>
            <pc:sldMk cId="3033019687" sldId="338"/>
            <ac:spMk id="5" creationId="{C1D1FB94-ED52-EE3A-B52A-910C0744E290}"/>
          </ac:spMkLst>
        </pc:spChg>
        <pc:spChg chg="add mod ord">
          <ac:chgData name="Suwanna Sayruamyat" userId="85ad2ddab46709ef" providerId="LiveId" clId="{10C28F08-CC9B-4912-9C93-A0F4474554F7}" dt="2025-08-05T04:59:58.585" v="526" actId="20577"/>
          <ac:spMkLst>
            <pc:docMk/>
            <pc:sldMk cId="3033019687" sldId="338"/>
            <ac:spMk id="6" creationId="{1B0F32F3-D6B4-85A7-5A14-52F92F277175}"/>
          </ac:spMkLst>
        </pc:spChg>
        <pc:spChg chg="add mod ord">
          <ac:chgData name="Suwanna Sayruamyat" userId="85ad2ddab46709ef" providerId="LiveId" clId="{10C28F08-CC9B-4912-9C93-A0F4474554F7}" dt="2025-08-05T05:00:19.998" v="588" actId="20577"/>
          <ac:spMkLst>
            <pc:docMk/>
            <pc:sldMk cId="3033019687" sldId="338"/>
            <ac:spMk id="7" creationId="{C1BCF2BA-23F2-3483-C5FA-C09841302022}"/>
          </ac:spMkLst>
        </pc:spChg>
        <pc:spChg chg="add mod ord">
          <ac:chgData name="Suwanna Sayruamyat" userId="85ad2ddab46709ef" providerId="LiveId" clId="{10C28F08-CC9B-4912-9C93-A0F4474554F7}" dt="2025-08-05T05:00:26.741" v="605" actId="20577"/>
          <ac:spMkLst>
            <pc:docMk/>
            <pc:sldMk cId="3033019687" sldId="338"/>
            <ac:spMk id="8" creationId="{1042AF52-5C6C-8143-439C-FBCF40D808F4}"/>
          </ac:spMkLst>
        </pc:spChg>
        <pc:spChg chg="add mod">
          <ac:chgData name="Suwanna Sayruamyat" userId="85ad2ddab46709ef" providerId="LiveId" clId="{10C28F08-CC9B-4912-9C93-A0F4474554F7}" dt="2025-08-05T05:01:54.596" v="637" actId="1076"/>
          <ac:spMkLst>
            <pc:docMk/>
            <pc:sldMk cId="3033019687" sldId="338"/>
            <ac:spMk id="9" creationId="{2687C15F-B38A-59E3-B7AE-DF0D0B8BDCFC}"/>
          </ac:spMkLst>
        </pc:spChg>
        <pc:spChg chg="add mod">
          <ac:chgData name="Suwanna Sayruamyat" userId="85ad2ddab46709ef" providerId="LiveId" clId="{10C28F08-CC9B-4912-9C93-A0F4474554F7}" dt="2025-08-05T05:01:47.815" v="635" actId="1076"/>
          <ac:spMkLst>
            <pc:docMk/>
            <pc:sldMk cId="3033019687" sldId="338"/>
            <ac:spMk id="10" creationId="{2721E5CC-5A95-D031-3924-02BB7EF000D3}"/>
          </ac:spMkLst>
        </pc:spChg>
        <pc:spChg chg="add mod">
          <ac:chgData name="Suwanna Sayruamyat" userId="85ad2ddab46709ef" providerId="LiveId" clId="{10C28F08-CC9B-4912-9C93-A0F4474554F7}" dt="2025-08-05T05:01:50.527" v="636" actId="1076"/>
          <ac:spMkLst>
            <pc:docMk/>
            <pc:sldMk cId="3033019687" sldId="338"/>
            <ac:spMk id="11" creationId="{F44004D7-D586-4151-76AE-7E5B5CC0A5A1}"/>
          </ac:spMkLst>
        </pc:spChg>
        <pc:spChg chg="add mod">
          <ac:chgData name="Suwanna Sayruamyat" userId="85ad2ddab46709ef" providerId="LiveId" clId="{10C28F08-CC9B-4912-9C93-A0F4474554F7}" dt="2025-08-05T05:01:43.963" v="634" actId="1076"/>
          <ac:spMkLst>
            <pc:docMk/>
            <pc:sldMk cId="3033019687" sldId="338"/>
            <ac:spMk id="12" creationId="{5FE018B1-0DB1-0211-6526-894A4DFB6C61}"/>
          </ac:spMkLst>
        </pc:spChg>
      </pc:sldChg>
      <pc:sldChg chg="addSp delSp modSp new mod modClrScheme chgLayout">
        <pc:chgData name="Suwanna Sayruamyat" userId="85ad2ddab46709ef" providerId="LiveId" clId="{10C28F08-CC9B-4912-9C93-A0F4474554F7}" dt="2025-08-05T06:25:21.151" v="796" actId="2710"/>
        <pc:sldMkLst>
          <pc:docMk/>
          <pc:sldMk cId="2810525747" sldId="339"/>
        </pc:sldMkLst>
        <pc:spChg chg="mod ord">
          <ac:chgData name="Suwanna Sayruamyat" userId="85ad2ddab46709ef" providerId="LiveId" clId="{10C28F08-CC9B-4912-9C93-A0F4474554F7}" dt="2025-08-05T05:02:23.644" v="643" actId="700"/>
          <ac:spMkLst>
            <pc:docMk/>
            <pc:sldMk cId="2810525747" sldId="339"/>
            <ac:spMk id="2" creationId="{E849E9C6-00E7-B8DA-CE6E-616933AE34BA}"/>
          </ac:spMkLst>
        </pc:spChg>
        <pc:spChg chg="del">
          <ac:chgData name="Suwanna Sayruamyat" userId="85ad2ddab46709ef" providerId="LiveId" clId="{10C28F08-CC9B-4912-9C93-A0F4474554F7}" dt="2025-08-05T05:02:23.644" v="643" actId="700"/>
          <ac:spMkLst>
            <pc:docMk/>
            <pc:sldMk cId="2810525747" sldId="339"/>
            <ac:spMk id="3" creationId="{BCBCAF03-F961-5BA4-71F9-791A025B761F}"/>
          </ac:spMkLst>
        </pc:spChg>
        <pc:spChg chg="del mod ord">
          <ac:chgData name="Suwanna Sayruamyat" userId="85ad2ddab46709ef" providerId="LiveId" clId="{10C28F08-CC9B-4912-9C93-A0F4474554F7}" dt="2025-08-05T05:02:23.644" v="643" actId="700"/>
          <ac:spMkLst>
            <pc:docMk/>
            <pc:sldMk cId="2810525747" sldId="339"/>
            <ac:spMk id="4" creationId="{1B70C959-47CB-63EF-67E9-89B46B5BE759}"/>
          </ac:spMkLst>
        </pc:spChg>
        <pc:spChg chg="del">
          <ac:chgData name="Suwanna Sayruamyat" userId="85ad2ddab46709ef" providerId="LiveId" clId="{10C28F08-CC9B-4912-9C93-A0F4474554F7}" dt="2025-08-05T05:02:23.644" v="643" actId="700"/>
          <ac:spMkLst>
            <pc:docMk/>
            <pc:sldMk cId="2810525747" sldId="339"/>
            <ac:spMk id="5" creationId="{91F49509-D714-A7CC-FB59-19B550CB4C78}"/>
          </ac:spMkLst>
        </pc:spChg>
        <pc:spChg chg="del">
          <ac:chgData name="Suwanna Sayruamyat" userId="85ad2ddab46709ef" providerId="LiveId" clId="{10C28F08-CC9B-4912-9C93-A0F4474554F7}" dt="2025-08-05T05:02:23.644" v="643" actId="700"/>
          <ac:spMkLst>
            <pc:docMk/>
            <pc:sldMk cId="2810525747" sldId="339"/>
            <ac:spMk id="6" creationId="{CEEE74D4-4B79-E0FD-7AAD-C6164DCE58F0}"/>
          </ac:spMkLst>
        </pc:spChg>
        <pc:spChg chg="mod ord">
          <ac:chgData name="Suwanna Sayruamyat" userId="85ad2ddab46709ef" providerId="LiveId" clId="{10C28F08-CC9B-4912-9C93-A0F4474554F7}" dt="2025-08-05T05:02:23.644" v="643" actId="700"/>
          <ac:spMkLst>
            <pc:docMk/>
            <pc:sldMk cId="2810525747" sldId="339"/>
            <ac:spMk id="7" creationId="{5FC0F821-3CBA-1ED3-35D1-B21A3F0FCFA1}"/>
          </ac:spMkLst>
        </pc:spChg>
        <pc:spChg chg="add mod ord">
          <ac:chgData name="Suwanna Sayruamyat" userId="85ad2ddab46709ef" providerId="LiveId" clId="{10C28F08-CC9B-4912-9C93-A0F4474554F7}" dt="2025-08-05T06:25:21.151" v="796" actId="2710"/>
          <ac:spMkLst>
            <pc:docMk/>
            <pc:sldMk cId="2810525747" sldId="339"/>
            <ac:spMk id="8" creationId="{F0F77AFC-93D4-89BE-67C9-D0B273590003}"/>
          </ac:spMkLst>
        </pc:spChg>
      </pc:sldChg>
      <pc:sldChg chg="modSp new mod">
        <pc:chgData name="Suwanna Sayruamyat" userId="85ad2ddab46709ef" providerId="LiveId" clId="{10C28F08-CC9B-4912-9C93-A0F4474554F7}" dt="2025-08-05T06:26:33.590" v="829" actId="15"/>
        <pc:sldMkLst>
          <pc:docMk/>
          <pc:sldMk cId="123265967" sldId="340"/>
        </pc:sldMkLst>
        <pc:spChg chg="mod">
          <ac:chgData name="Suwanna Sayruamyat" userId="85ad2ddab46709ef" providerId="LiveId" clId="{10C28F08-CC9B-4912-9C93-A0F4474554F7}" dt="2025-08-05T06:06:26.676" v="736" actId="20577"/>
          <ac:spMkLst>
            <pc:docMk/>
            <pc:sldMk cId="123265967" sldId="340"/>
            <ac:spMk id="2" creationId="{172C88BE-2C05-4A0F-8C12-4D6E928F3D9A}"/>
          </ac:spMkLst>
        </pc:spChg>
        <pc:spChg chg="mod">
          <ac:chgData name="Suwanna Sayruamyat" userId="85ad2ddab46709ef" providerId="LiveId" clId="{10C28F08-CC9B-4912-9C93-A0F4474554F7}" dt="2025-08-05T06:26:33.590" v="829" actId="15"/>
          <ac:spMkLst>
            <pc:docMk/>
            <pc:sldMk cId="123265967" sldId="340"/>
            <ac:spMk id="3" creationId="{827A822C-9EA7-CA57-62AA-AA803EAE7126}"/>
          </ac:spMkLst>
        </pc:spChg>
      </pc:sldChg>
      <pc:sldChg chg="modSp new mod">
        <pc:chgData name="Suwanna Sayruamyat" userId="85ad2ddab46709ef" providerId="LiveId" clId="{10C28F08-CC9B-4912-9C93-A0F4474554F7}" dt="2025-08-05T06:08:00.400" v="762" actId="15"/>
        <pc:sldMkLst>
          <pc:docMk/>
          <pc:sldMk cId="3494355434" sldId="341"/>
        </pc:sldMkLst>
        <pc:spChg chg="mod">
          <ac:chgData name="Suwanna Sayruamyat" userId="85ad2ddab46709ef" providerId="LiveId" clId="{10C28F08-CC9B-4912-9C93-A0F4474554F7}" dt="2025-08-05T06:06:39.471" v="742" actId="20577"/>
          <ac:spMkLst>
            <pc:docMk/>
            <pc:sldMk cId="3494355434" sldId="341"/>
            <ac:spMk id="2" creationId="{FCCD0C38-0C61-D0A9-8E58-CDE5F04C3EA2}"/>
          </ac:spMkLst>
        </pc:spChg>
        <pc:spChg chg="mod">
          <ac:chgData name="Suwanna Sayruamyat" userId="85ad2ddab46709ef" providerId="LiveId" clId="{10C28F08-CC9B-4912-9C93-A0F4474554F7}" dt="2025-08-05T06:08:00.400" v="762" actId="15"/>
          <ac:spMkLst>
            <pc:docMk/>
            <pc:sldMk cId="3494355434" sldId="341"/>
            <ac:spMk id="3" creationId="{67F67756-4CD0-FDF7-852C-59C174234F6E}"/>
          </ac:spMkLst>
        </pc:spChg>
      </pc:sldChg>
      <pc:sldChg chg="addSp delSp modSp new mod">
        <pc:chgData name="Suwanna Sayruamyat" userId="85ad2ddab46709ef" providerId="LiveId" clId="{10C28F08-CC9B-4912-9C93-A0F4474554F7}" dt="2025-08-05T06:26:28.619" v="827" actId="15"/>
        <pc:sldMkLst>
          <pc:docMk/>
          <pc:sldMk cId="4206449316" sldId="342"/>
        </pc:sldMkLst>
        <pc:spChg chg="mod">
          <ac:chgData name="Suwanna Sayruamyat" userId="85ad2ddab46709ef" providerId="LiveId" clId="{10C28F08-CC9B-4912-9C93-A0F4474554F7}" dt="2025-08-05T06:08:36.380" v="768" actId="27636"/>
          <ac:spMkLst>
            <pc:docMk/>
            <pc:sldMk cId="4206449316" sldId="342"/>
            <ac:spMk id="2" creationId="{FC900B57-65B3-E9CD-0932-19235F74E590}"/>
          </ac:spMkLst>
        </pc:spChg>
        <pc:spChg chg="add del mod">
          <ac:chgData name="Suwanna Sayruamyat" userId="85ad2ddab46709ef" providerId="LiveId" clId="{10C28F08-CC9B-4912-9C93-A0F4474554F7}" dt="2025-08-05T06:26:28.619" v="827" actId="15"/>
          <ac:spMkLst>
            <pc:docMk/>
            <pc:sldMk cId="4206449316" sldId="342"/>
            <ac:spMk id="3" creationId="{7C451C15-7352-2BB5-002B-5233CE224D47}"/>
          </ac:spMkLst>
        </pc:spChg>
        <pc:spChg chg="add mod">
          <ac:chgData name="Suwanna Sayruamyat" userId="85ad2ddab46709ef" providerId="LiveId" clId="{10C28F08-CC9B-4912-9C93-A0F4474554F7}" dt="2025-08-05T06:08:55.046" v="770"/>
          <ac:spMkLst>
            <pc:docMk/>
            <pc:sldMk cId="4206449316" sldId="342"/>
            <ac:spMk id="5" creationId="{24EABF23-3176-DD68-84A3-5516C60E0C1E}"/>
          </ac:spMkLst>
        </pc:spChg>
      </pc:sldChg>
      <pc:sldChg chg="modSp new mod">
        <pc:chgData name="Suwanna Sayruamyat" userId="85ad2ddab46709ef" providerId="LiveId" clId="{10C28F08-CC9B-4912-9C93-A0F4474554F7}" dt="2025-08-05T06:26:21.129" v="821" actId="15"/>
        <pc:sldMkLst>
          <pc:docMk/>
          <pc:sldMk cId="757268999" sldId="343"/>
        </pc:sldMkLst>
        <pc:spChg chg="mod">
          <ac:chgData name="Suwanna Sayruamyat" userId="85ad2ddab46709ef" providerId="LiveId" clId="{10C28F08-CC9B-4912-9C93-A0F4474554F7}" dt="2025-08-05T06:25:39.410" v="804" actId="20577"/>
          <ac:spMkLst>
            <pc:docMk/>
            <pc:sldMk cId="757268999" sldId="343"/>
            <ac:spMk id="2" creationId="{B34BFA89-55FF-8E9E-839E-66D67B1F6FE6}"/>
          </ac:spMkLst>
        </pc:spChg>
        <pc:spChg chg="mod">
          <ac:chgData name="Suwanna Sayruamyat" userId="85ad2ddab46709ef" providerId="LiveId" clId="{10C28F08-CC9B-4912-9C93-A0F4474554F7}" dt="2025-08-05T06:26:21.129" v="821" actId="15"/>
          <ac:spMkLst>
            <pc:docMk/>
            <pc:sldMk cId="757268999" sldId="343"/>
            <ac:spMk id="3" creationId="{0319DED2-F640-0C66-56FC-2ADC784259F2}"/>
          </ac:spMkLst>
        </pc:spChg>
      </pc:sldChg>
      <pc:sldChg chg="addSp delSp modSp new mod chgLayout">
        <pc:chgData name="Suwanna Sayruamyat" userId="85ad2ddab46709ef" providerId="LiveId" clId="{10C28F08-CC9B-4912-9C93-A0F4474554F7}" dt="2025-08-05T07:33:42.480" v="1347" actId="27636"/>
        <pc:sldMkLst>
          <pc:docMk/>
          <pc:sldMk cId="1181287371" sldId="344"/>
        </pc:sldMkLst>
        <pc:spChg chg="mod ord">
          <ac:chgData name="Suwanna Sayruamyat" userId="85ad2ddab46709ef" providerId="LiveId" clId="{10C28F08-CC9B-4912-9C93-A0F4474554F7}" dt="2025-08-05T07:24:25.095" v="1178" actId="700"/>
          <ac:spMkLst>
            <pc:docMk/>
            <pc:sldMk cId="1181287371" sldId="344"/>
            <ac:spMk id="2" creationId="{9D3E94ED-3990-D4A9-C3A4-D561512437FC}"/>
          </ac:spMkLst>
        </pc:spChg>
        <pc:spChg chg="del">
          <ac:chgData name="Suwanna Sayruamyat" userId="85ad2ddab46709ef" providerId="LiveId" clId="{10C28F08-CC9B-4912-9C93-A0F4474554F7}" dt="2025-08-05T06:58:20.651" v="836" actId="478"/>
          <ac:spMkLst>
            <pc:docMk/>
            <pc:sldMk cId="1181287371" sldId="344"/>
            <ac:spMk id="3" creationId="{2B0C9484-EEB0-85A4-BC8C-CE66966830D2}"/>
          </ac:spMkLst>
        </pc:spChg>
        <pc:spChg chg="mod ord">
          <ac:chgData name="Suwanna Sayruamyat" userId="85ad2ddab46709ef" providerId="LiveId" clId="{10C28F08-CC9B-4912-9C93-A0F4474554F7}" dt="2025-08-05T07:24:25.095" v="1178" actId="700"/>
          <ac:spMkLst>
            <pc:docMk/>
            <pc:sldMk cId="1181287371" sldId="344"/>
            <ac:spMk id="4" creationId="{8525322A-6D01-DFAF-B5F0-F8B035C474EF}"/>
          </ac:spMkLst>
        </pc:spChg>
        <pc:spChg chg="add mod ord">
          <ac:chgData name="Suwanna Sayruamyat" userId="85ad2ddab46709ef" providerId="LiveId" clId="{10C28F08-CC9B-4912-9C93-A0F4474554F7}" dt="2025-08-05T07:33:42.480" v="1347" actId="27636"/>
          <ac:spMkLst>
            <pc:docMk/>
            <pc:sldMk cId="1181287371" sldId="344"/>
            <ac:spMk id="11" creationId="{9A50BDB9-C739-29CF-B7A7-5D46E464C239}"/>
          </ac:spMkLst>
        </pc:spChg>
        <pc:spChg chg="add mod">
          <ac:chgData name="Suwanna Sayruamyat" userId="85ad2ddab46709ef" providerId="LiveId" clId="{10C28F08-CC9B-4912-9C93-A0F4474554F7}" dt="2025-08-05T07:33:27.761" v="1339" actId="20577"/>
          <ac:spMkLst>
            <pc:docMk/>
            <pc:sldMk cId="1181287371" sldId="344"/>
            <ac:spMk id="13" creationId="{5A2EBA38-DB2E-A6C2-3BD1-156ADE220076}"/>
          </ac:spMkLst>
        </pc:spChg>
        <pc:spChg chg="add mod">
          <ac:chgData name="Suwanna Sayruamyat" userId="85ad2ddab46709ef" providerId="LiveId" clId="{10C28F08-CC9B-4912-9C93-A0F4474554F7}" dt="2025-08-05T07:32:09.916" v="1264" actId="164"/>
          <ac:spMkLst>
            <pc:docMk/>
            <pc:sldMk cId="1181287371" sldId="344"/>
            <ac:spMk id="14" creationId="{13327C9F-B75A-9B87-AD2E-8D31DB3A003D}"/>
          </ac:spMkLst>
        </pc:spChg>
        <pc:spChg chg="add mod">
          <ac:chgData name="Suwanna Sayruamyat" userId="85ad2ddab46709ef" providerId="LiveId" clId="{10C28F08-CC9B-4912-9C93-A0F4474554F7}" dt="2025-08-05T07:33:31.895" v="1340" actId="2711"/>
          <ac:spMkLst>
            <pc:docMk/>
            <pc:sldMk cId="1181287371" sldId="344"/>
            <ac:spMk id="17" creationId="{41A1D975-C851-07A9-1393-D42E97E5DAD7}"/>
          </ac:spMkLst>
        </pc:spChg>
        <pc:grpChg chg="add mod">
          <ac:chgData name="Suwanna Sayruamyat" userId="85ad2ddab46709ef" providerId="LiveId" clId="{10C28F08-CC9B-4912-9C93-A0F4474554F7}" dt="2025-08-05T07:32:16.792" v="1267" actId="1076"/>
          <ac:grpSpMkLst>
            <pc:docMk/>
            <pc:sldMk cId="1181287371" sldId="344"/>
            <ac:grpSpMk id="15" creationId="{8A86373C-8AC3-0283-8001-476761F28D76}"/>
          </ac:grpSpMkLst>
        </pc:grpChg>
        <pc:picChg chg="add del mod">
          <ac:chgData name="Suwanna Sayruamyat" userId="85ad2ddab46709ef" providerId="LiveId" clId="{10C28F08-CC9B-4912-9C93-A0F4474554F7}" dt="2025-08-05T07:23:07.181" v="1151" actId="478"/>
          <ac:picMkLst>
            <pc:docMk/>
            <pc:sldMk cId="1181287371" sldId="344"/>
            <ac:picMk id="6" creationId="{CB5481EE-8484-D006-3BC3-22327548EBB6}"/>
          </ac:picMkLst>
        </pc:picChg>
        <pc:picChg chg="add del mod">
          <ac:chgData name="Suwanna Sayruamyat" userId="85ad2ddab46709ef" providerId="LiveId" clId="{10C28F08-CC9B-4912-9C93-A0F4474554F7}" dt="2025-08-05T07:23:06.726" v="1150" actId="478"/>
          <ac:picMkLst>
            <pc:docMk/>
            <pc:sldMk cId="1181287371" sldId="344"/>
            <ac:picMk id="8" creationId="{2ADA840C-6A25-2870-9FE9-A065CF32059E}"/>
          </ac:picMkLst>
        </pc:picChg>
        <pc:picChg chg="add mod">
          <ac:chgData name="Suwanna Sayruamyat" userId="85ad2ddab46709ef" providerId="LiveId" clId="{10C28F08-CC9B-4912-9C93-A0F4474554F7}" dt="2025-08-05T07:32:09.916" v="1264" actId="164"/>
          <ac:picMkLst>
            <pc:docMk/>
            <pc:sldMk cId="1181287371" sldId="344"/>
            <ac:picMk id="10" creationId="{F71751E7-7A7E-960D-78A1-DB71F48A5C12}"/>
          </ac:picMkLst>
        </pc:picChg>
      </pc:sldChg>
      <pc:sldChg chg="addSp modSp new mod">
        <pc:chgData name="Suwanna Sayruamyat" userId="85ad2ddab46709ef" providerId="LiveId" clId="{10C28F08-CC9B-4912-9C93-A0F4474554F7}" dt="2025-08-05T07:23:45.858" v="1171" actId="20577"/>
        <pc:sldMkLst>
          <pc:docMk/>
          <pc:sldMk cId="650429507" sldId="345"/>
        </pc:sldMkLst>
        <pc:spChg chg="mod">
          <ac:chgData name="Suwanna Sayruamyat" userId="85ad2ddab46709ef" providerId="LiveId" clId="{10C28F08-CC9B-4912-9C93-A0F4474554F7}" dt="2025-08-05T07:00:55.087" v="859"/>
          <ac:spMkLst>
            <pc:docMk/>
            <pc:sldMk cId="650429507" sldId="345"/>
            <ac:spMk id="2" creationId="{1E26B212-674E-316E-AD4A-66537F4A618A}"/>
          </ac:spMkLst>
        </pc:spChg>
        <pc:spChg chg="mod">
          <ac:chgData name="Suwanna Sayruamyat" userId="85ad2ddab46709ef" providerId="LiveId" clId="{10C28F08-CC9B-4912-9C93-A0F4474554F7}" dt="2025-08-05T07:23:45.858" v="1171" actId="20577"/>
          <ac:spMkLst>
            <pc:docMk/>
            <pc:sldMk cId="650429507" sldId="345"/>
            <ac:spMk id="3" creationId="{3B14C693-7D6F-73E5-0624-C3217367996D}"/>
          </ac:spMkLst>
        </pc:spChg>
        <pc:picChg chg="add mod">
          <ac:chgData name="Suwanna Sayruamyat" userId="85ad2ddab46709ef" providerId="LiveId" clId="{10C28F08-CC9B-4912-9C93-A0F4474554F7}" dt="2025-08-05T07:22:27.132" v="1141" actId="1076"/>
          <ac:picMkLst>
            <pc:docMk/>
            <pc:sldMk cId="650429507" sldId="345"/>
            <ac:picMk id="5" creationId="{0DC69BDF-29F6-B8F5-1C72-EF33297F2B2E}"/>
          </ac:picMkLst>
        </pc:picChg>
      </pc:sldChg>
      <pc:sldChg chg="addSp delSp modSp new mod modClrScheme chgLayout">
        <pc:chgData name="Suwanna Sayruamyat" userId="85ad2ddab46709ef" providerId="LiveId" clId="{10C28F08-CC9B-4912-9C93-A0F4474554F7}" dt="2025-08-05T07:31:28.739" v="1261" actId="20577"/>
        <pc:sldMkLst>
          <pc:docMk/>
          <pc:sldMk cId="3939603119" sldId="346"/>
        </pc:sldMkLst>
        <pc:spChg chg="del mod ord">
          <ac:chgData name="Suwanna Sayruamyat" userId="85ad2ddab46709ef" providerId="LiveId" clId="{10C28F08-CC9B-4912-9C93-A0F4474554F7}" dt="2025-08-05T07:31:19.914" v="1240" actId="700"/>
          <ac:spMkLst>
            <pc:docMk/>
            <pc:sldMk cId="3939603119" sldId="346"/>
            <ac:spMk id="2" creationId="{B1EAB7A3-4B78-99ED-F5D0-B7C59E74907A}"/>
          </ac:spMkLst>
        </pc:spChg>
        <pc:spChg chg="del mod ord">
          <ac:chgData name="Suwanna Sayruamyat" userId="85ad2ddab46709ef" providerId="LiveId" clId="{10C28F08-CC9B-4912-9C93-A0F4474554F7}" dt="2025-08-05T07:31:19.914" v="1240" actId="700"/>
          <ac:spMkLst>
            <pc:docMk/>
            <pc:sldMk cId="3939603119" sldId="346"/>
            <ac:spMk id="3" creationId="{542090A4-CFF2-ADD6-D31C-52732932B675}"/>
          </ac:spMkLst>
        </pc:spChg>
        <pc:spChg chg="mod ord">
          <ac:chgData name="Suwanna Sayruamyat" userId="85ad2ddab46709ef" providerId="LiveId" clId="{10C28F08-CC9B-4912-9C93-A0F4474554F7}" dt="2025-08-05T07:31:19.914" v="1240" actId="700"/>
          <ac:spMkLst>
            <pc:docMk/>
            <pc:sldMk cId="3939603119" sldId="346"/>
            <ac:spMk id="4" creationId="{65C750CF-4855-5755-2FED-C6FCFD639C9E}"/>
          </ac:spMkLst>
        </pc:spChg>
        <pc:spChg chg="add mod ord">
          <ac:chgData name="Suwanna Sayruamyat" userId="85ad2ddab46709ef" providerId="LiveId" clId="{10C28F08-CC9B-4912-9C93-A0F4474554F7}" dt="2025-08-05T07:31:28.739" v="1261" actId="20577"/>
          <ac:spMkLst>
            <pc:docMk/>
            <pc:sldMk cId="3939603119" sldId="346"/>
            <ac:spMk id="5" creationId="{6CAE7F42-8DA0-AFBD-E33A-0A772E31586E}"/>
          </ac:spMkLst>
        </pc:spChg>
        <pc:spChg chg="add mod ord">
          <ac:chgData name="Suwanna Sayruamyat" userId="85ad2ddab46709ef" providerId="LiveId" clId="{10C28F08-CC9B-4912-9C93-A0F4474554F7}" dt="2025-08-05T07:31:19.914" v="1240" actId="700"/>
          <ac:spMkLst>
            <pc:docMk/>
            <pc:sldMk cId="3939603119" sldId="346"/>
            <ac:spMk id="6" creationId="{E40D2382-B895-E60C-BD6F-1D2157BCFD40}"/>
          </ac:spMkLst>
        </pc:spChg>
      </pc:sldChg>
      <pc:sldChg chg="addSp delSp modSp new mod modClrScheme chgLayout">
        <pc:chgData name="Suwanna Sayruamyat" userId="85ad2ddab46709ef" providerId="LiveId" clId="{10C28F08-CC9B-4912-9C93-A0F4474554F7}" dt="2025-08-05T07:35:47.114" v="1354"/>
        <pc:sldMkLst>
          <pc:docMk/>
          <pc:sldMk cId="1172034699" sldId="347"/>
        </pc:sldMkLst>
        <pc:spChg chg="del mod ord">
          <ac:chgData name="Suwanna Sayruamyat" userId="85ad2ddab46709ef" providerId="LiveId" clId="{10C28F08-CC9B-4912-9C93-A0F4474554F7}" dt="2025-08-05T07:31:35.831" v="1263" actId="700"/>
          <ac:spMkLst>
            <pc:docMk/>
            <pc:sldMk cId="1172034699" sldId="347"/>
            <ac:spMk id="2" creationId="{8DAB8066-00FA-0C84-DB7C-11890FA0552E}"/>
          </ac:spMkLst>
        </pc:spChg>
        <pc:spChg chg="del mod ord">
          <ac:chgData name="Suwanna Sayruamyat" userId="85ad2ddab46709ef" providerId="LiveId" clId="{10C28F08-CC9B-4912-9C93-A0F4474554F7}" dt="2025-08-05T07:31:35.831" v="1263" actId="700"/>
          <ac:spMkLst>
            <pc:docMk/>
            <pc:sldMk cId="1172034699" sldId="347"/>
            <ac:spMk id="3" creationId="{654B9B06-C3E5-F5F4-2212-2825DCE22642}"/>
          </ac:spMkLst>
        </pc:spChg>
        <pc:spChg chg="mod ord">
          <ac:chgData name="Suwanna Sayruamyat" userId="85ad2ddab46709ef" providerId="LiveId" clId="{10C28F08-CC9B-4912-9C93-A0F4474554F7}" dt="2025-08-05T07:31:35.831" v="1263" actId="700"/>
          <ac:spMkLst>
            <pc:docMk/>
            <pc:sldMk cId="1172034699" sldId="347"/>
            <ac:spMk id="4" creationId="{732E659D-AE0E-0AD1-7234-3A256263970C}"/>
          </ac:spMkLst>
        </pc:spChg>
        <pc:spChg chg="add mod ord">
          <ac:chgData name="Suwanna Sayruamyat" userId="85ad2ddab46709ef" providerId="LiveId" clId="{10C28F08-CC9B-4912-9C93-A0F4474554F7}" dt="2025-08-05T07:35:47.114" v="1354"/>
          <ac:spMkLst>
            <pc:docMk/>
            <pc:sldMk cId="1172034699" sldId="347"/>
            <ac:spMk id="5" creationId="{EAE5394A-45EA-10EA-F25A-B84ADD08B1DA}"/>
          </ac:spMkLst>
        </pc:spChg>
        <pc:spChg chg="add mod ord">
          <ac:chgData name="Suwanna Sayruamyat" userId="85ad2ddab46709ef" providerId="LiveId" clId="{10C28F08-CC9B-4912-9C93-A0F4474554F7}" dt="2025-08-05T07:35:36" v="1353" actId="20577"/>
          <ac:spMkLst>
            <pc:docMk/>
            <pc:sldMk cId="1172034699" sldId="347"/>
            <ac:spMk id="6" creationId="{FD746B57-6D44-6E8B-EE5F-FBAEE9C32EF0}"/>
          </ac:spMkLst>
        </pc:spChg>
      </pc:sldChg>
      <pc:sldChg chg="modSp new mod">
        <pc:chgData name="Suwanna Sayruamyat" userId="85ad2ddab46709ef" providerId="LiveId" clId="{10C28F08-CC9B-4912-9C93-A0F4474554F7}" dt="2025-08-05T07:37:46.958" v="1371" actId="15"/>
        <pc:sldMkLst>
          <pc:docMk/>
          <pc:sldMk cId="4217218958" sldId="348"/>
        </pc:sldMkLst>
        <pc:spChg chg="mod">
          <ac:chgData name="Suwanna Sayruamyat" userId="85ad2ddab46709ef" providerId="LiveId" clId="{10C28F08-CC9B-4912-9C93-A0F4474554F7}" dt="2025-08-05T07:36:10.678" v="1358" actId="20577"/>
          <ac:spMkLst>
            <pc:docMk/>
            <pc:sldMk cId="4217218958" sldId="348"/>
            <ac:spMk id="2" creationId="{80914EE4-600C-6314-95BF-2B9C6A9D3569}"/>
          </ac:spMkLst>
        </pc:spChg>
        <pc:spChg chg="mod">
          <ac:chgData name="Suwanna Sayruamyat" userId="85ad2ddab46709ef" providerId="LiveId" clId="{10C28F08-CC9B-4912-9C93-A0F4474554F7}" dt="2025-08-05T07:37:46.958" v="1371" actId="15"/>
          <ac:spMkLst>
            <pc:docMk/>
            <pc:sldMk cId="4217218958" sldId="348"/>
            <ac:spMk id="3" creationId="{DB1D6D84-5CF0-1702-1A86-4284C87CB671}"/>
          </ac:spMkLst>
        </pc:spChg>
      </pc:sldChg>
      <pc:sldChg chg="modSp new mod">
        <pc:chgData name="Suwanna Sayruamyat" userId="85ad2ddab46709ef" providerId="LiveId" clId="{10C28F08-CC9B-4912-9C93-A0F4474554F7}" dt="2025-08-05T07:40:25.170" v="1446" actId="1076"/>
        <pc:sldMkLst>
          <pc:docMk/>
          <pc:sldMk cId="517680287" sldId="349"/>
        </pc:sldMkLst>
        <pc:spChg chg="mod">
          <ac:chgData name="Suwanna Sayruamyat" userId="85ad2ddab46709ef" providerId="LiveId" clId="{10C28F08-CC9B-4912-9C93-A0F4474554F7}" dt="2025-08-05T07:38:16.699" v="1383" actId="20577"/>
          <ac:spMkLst>
            <pc:docMk/>
            <pc:sldMk cId="517680287" sldId="349"/>
            <ac:spMk id="2" creationId="{00C28CBA-5393-4610-B962-105715C58CD2}"/>
          </ac:spMkLst>
        </pc:spChg>
        <pc:spChg chg="mod">
          <ac:chgData name="Suwanna Sayruamyat" userId="85ad2ddab46709ef" providerId="LiveId" clId="{10C28F08-CC9B-4912-9C93-A0F4474554F7}" dt="2025-08-05T07:40:25.170" v="1446" actId="1076"/>
          <ac:spMkLst>
            <pc:docMk/>
            <pc:sldMk cId="517680287" sldId="349"/>
            <ac:spMk id="3" creationId="{692E1570-48A7-8B0D-8F63-44BB455C1D24}"/>
          </ac:spMkLst>
        </pc:spChg>
      </pc:sldChg>
      <pc:sldChg chg="addSp delSp modSp new del mod modClrScheme chgLayout">
        <pc:chgData name="Suwanna Sayruamyat" userId="85ad2ddab46709ef" providerId="LiveId" clId="{10C28F08-CC9B-4912-9C93-A0F4474554F7}" dt="2025-08-05T09:22:28.069" v="3396" actId="47"/>
        <pc:sldMkLst>
          <pc:docMk/>
          <pc:sldMk cId="1164012269" sldId="350"/>
        </pc:sldMkLst>
        <pc:spChg chg="mod ord">
          <ac:chgData name="Suwanna Sayruamyat" userId="85ad2ddab46709ef" providerId="LiveId" clId="{10C28F08-CC9B-4912-9C93-A0F4474554F7}" dt="2025-08-05T07:43:20.327" v="1452" actId="700"/>
          <ac:spMkLst>
            <pc:docMk/>
            <pc:sldMk cId="1164012269" sldId="350"/>
            <ac:spMk id="2" creationId="{437E983F-452A-CB09-C7F7-5E08735B43AF}"/>
          </ac:spMkLst>
        </pc:spChg>
        <pc:spChg chg="del mod ord">
          <ac:chgData name="Suwanna Sayruamyat" userId="85ad2ddab46709ef" providerId="LiveId" clId="{10C28F08-CC9B-4912-9C93-A0F4474554F7}" dt="2025-08-05T07:43:04.877" v="1451" actId="700"/>
          <ac:spMkLst>
            <pc:docMk/>
            <pc:sldMk cId="1164012269" sldId="350"/>
            <ac:spMk id="3" creationId="{ABC123F2-E541-DB4B-570A-23272D46CB85}"/>
          </ac:spMkLst>
        </pc:spChg>
        <pc:spChg chg="mod ord">
          <ac:chgData name="Suwanna Sayruamyat" userId="85ad2ddab46709ef" providerId="LiveId" clId="{10C28F08-CC9B-4912-9C93-A0F4474554F7}" dt="2025-08-05T07:43:20.327" v="1452" actId="700"/>
          <ac:spMkLst>
            <pc:docMk/>
            <pc:sldMk cId="1164012269" sldId="350"/>
            <ac:spMk id="4" creationId="{39DB4FDD-0636-1FBE-1A18-1CDEAD423A8A}"/>
          </ac:spMkLst>
        </pc:spChg>
        <pc:spChg chg="add del mod ord">
          <ac:chgData name="Suwanna Sayruamyat" userId="85ad2ddab46709ef" providerId="LiveId" clId="{10C28F08-CC9B-4912-9C93-A0F4474554F7}" dt="2025-08-05T07:43:20.327" v="1452" actId="700"/>
          <ac:spMkLst>
            <pc:docMk/>
            <pc:sldMk cId="1164012269" sldId="350"/>
            <ac:spMk id="5" creationId="{618704D2-FD68-8C5C-2D11-F09BF6A694AA}"/>
          </ac:spMkLst>
        </pc:spChg>
        <pc:spChg chg="add del mod ord">
          <ac:chgData name="Suwanna Sayruamyat" userId="85ad2ddab46709ef" providerId="LiveId" clId="{10C28F08-CC9B-4912-9C93-A0F4474554F7}" dt="2025-08-05T07:43:20.327" v="1452" actId="700"/>
          <ac:spMkLst>
            <pc:docMk/>
            <pc:sldMk cId="1164012269" sldId="350"/>
            <ac:spMk id="6" creationId="{E11A1A26-71E1-B3CB-5F31-FFC33454E6CA}"/>
          </ac:spMkLst>
        </pc:spChg>
        <pc:spChg chg="add del mod ord">
          <ac:chgData name="Suwanna Sayruamyat" userId="85ad2ddab46709ef" providerId="LiveId" clId="{10C28F08-CC9B-4912-9C93-A0F4474554F7}" dt="2025-08-05T07:43:20.327" v="1452" actId="700"/>
          <ac:spMkLst>
            <pc:docMk/>
            <pc:sldMk cId="1164012269" sldId="350"/>
            <ac:spMk id="7" creationId="{FF21BA54-B00B-ECBB-E64B-6BC2815FF369}"/>
          </ac:spMkLst>
        </pc:spChg>
        <pc:spChg chg="add del mod ord">
          <ac:chgData name="Suwanna Sayruamyat" userId="85ad2ddab46709ef" providerId="LiveId" clId="{10C28F08-CC9B-4912-9C93-A0F4474554F7}" dt="2025-08-05T07:43:20.327" v="1452" actId="700"/>
          <ac:spMkLst>
            <pc:docMk/>
            <pc:sldMk cId="1164012269" sldId="350"/>
            <ac:spMk id="8" creationId="{6BCDF669-AB5A-740B-A872-F32FA8ACCD55}"/>
          </ac:spMkLst>
        </pc:spChg>
        <pc:spChg chg="add mod ord">
          <ac:chgData name="Suwanna Sayruamyat" userId="85ad2ddab46709ef" providerId="LiveId" clId="{10C28F08-CC9B-4912-9C93-A0F4474554F7}" dt="2025-08-05T07:43:20.327" v="1452" actId="700"/>
          <ac:spMkLst>
            <pc:docMk/>
            <pc:sldMk cId="1164012269" sldId="350"/>
            <ac:spMk id="9" creationId="{DD12B5AB-5CAB-09A0-F0D5-F3BB31812F11}"/>
          </ac:spMkLst>
        </pc:spChg>
      </pc:sldChg>
      <pc:sldChg chg="addSp delSp modSp new mod modClrScheme chgLayout">
        <pc:chgData name="Suwanna Sayruamyat" userId="85ad2ddab46709ef" providerId="LiveId" clId="{10C28F08-CC9B-4912-9C93-A0F4474554F7}" dt="2025-08-05T08:47:40.335" v="3031" actId="404"/>
        <pc:sldMkLst>
          <pc:docMk/>
          <pc:sldMk cId="2343851928" sldId="351"/>
        </pc:sldMkLst>
        <pc:spChg chg="mod ord">
          <ac:chgData name="Suwanna Sayruamyat" userId="85ad2ddab46709ef" providerId="LiveId" clId="{10C28F08-CC9B-4912-9C93-A0F4474554F7}" dt="2025-08-05T07:43:37.753" v="1455" actId="700"/>
          <ac:spMkLst>
            <pc:docMk/>
            <pc:sldMk cId="2343851928" sldId="351"/>
            <ac:spMk id="2" creationId="{7DDC977E-5AB2-0EEC-F08B-4300F7F137EE}"/>
          </ac:spMkLst>
        </pc:spChg>
        <pc:spChg chg="del mod ord">
          <ac:chgData name="Suwanna Sayruamyat" userId="85ad2ddab46709ef" providerId="LiveId" clId="{10C28F08-CC9B-4912-9C93-A0F4474554F7}" dt="2025-08-05T07:43:37.753" v="1455" actId="700"/>
          <ac:spMkLst>
            <pc:docMk/>
            <pc:sldMk cId="2343851928" sldId="351"/>
            <ac:spMk id="3" creationId="{ACEBB4F7-3EFE-68CD-3C7A-183D74F731E3}"/>
          </ac:spMkLst>
        </pc:spChg>
        <pc:spChg chg="mod ord">
          <ac:chgData name="Suwanna Sayruamyat" userId="85ad2ddab46709ef" providerId="LiveId" clId="{10C28F08-CC9B-4912-9C93-A0F4474554F7}" dt="2025-08-05T07:43:37.753" v="1455" actId="700"/>
          <ac:spMkLst>
            <pc:docMk/>
            <pc:sldMk cId="2343851928" sldId="351"/>
            <ac:spMk id="4" creationId="{EF848B69-B573-FDE8-69DA-DCD6A6227955}"/>
          </ac:spMkLst>
        </pc:spChg>
        <pc:spChg chg="add mod ord">
          <ac:chgData name="Suwanna Sayruamyat" userId="85ad2ddab46709ef" providerId="LiveId" clId="{10C28F08-CC9B-4912-9C93-A0F4474554F7}" dt="2025-08-05T07:43:50.525" v="1457" actId="122"/>
          <ac:spMkLst>
            <pc:docMk/>
            <pc:sldMk cId="2343851928" sldId="351"/>
            <ac:spMk id="5" creationId="{F9D90C42-FEA4-15CC-4BE0-083E950CF207}"/>
          </ac:spMkLst>
        </pc:spChg>
        <pc:spChg chg="add mod ord">
          <ac:chgData name="Suwanna Sayruamyat" userId="85ad2ddab46709ef" providerId="LiveId" clId="{10C28F08-CC9B-4912-9C93-A0F4474554F7}" dt="2025-08-05T07:47:29.910" v="1539" actId="14100"/>
          <ac:spMkLst>
            <pc:docMk/>
            <pc:sldMk cId="2343851928" sldId="351"/>
            <ac:spMk id="6" creationId="{6B8DACDF-A4AB-810E-4ED0-28CD7DC135E9}"/>
          </ac:spMkLst>
        </pc:spChg>
        <pc:spChg chg="add mod ord">
          <ac:chgData name="Suwanna Sayruamyat" userId="85ad2ddab46709ef" providerId="LiveId" clId="{10C28F08-CC9B-4912-9C93-A0F4474554F7}" dt="2025-08-05T07:43:58.574" v="1459" actId="122"/>
          <ac:spMkLst>
            <pc:docMk/>
            <pc:sldMk cId="2343851928" sldId="351"/>
            <ac:spMk id="7" creationId="{4ED484B6-2AA0-3D4B-CB2A-363C5917722B}"/>
          </ac:spMkLst>
        </pc:spChg>
        <pc:spChg chg="add mod ord">
          <ac:chgData name="Suwanna Sayruamyat" userId="85ad2ddab46709ef" providerId="LiveId" clId="{10C28F08-CC9B-4912-9C93-A0F4474554F7}" dt="2025-08-05T07:44:20.139" v="1462" actId="20578"/>
          <ac:spMkLst>
            <pc:docMk/>
            <pc:sldMk cId="2343851928" sldId="351"/>
            <ac:spMk id="8" creationId="{069FF86C-7D60-F6D8-3E7F-96E34A721F9F}"/>
          </ac:spMkLst>
        </pc:spChg>
        <pc:spChg chg="add mod">
          <ac:chgData name="Suwanna Sayruamyat" userId="85ad2ddab46709ef" providerId="LiveId" clId="{10C28F08-CC9B-4912-9C93-A0F4474554F7}" dt="2025-08-05T07:49:19.064" v="1579" actId="1076"/>
          <ac:spMkLst>
            <pc:docMk/>
            <pc:sldMk cId="2343851928" sldId="351"/>
            <ac:spMk id="9" creationId="{5421A613-9F3B-AA58-75A0-4E0EDF2671F4}"/>
          </ac:spMkLst>
        </pc:spChg>
        <pc:spChg chg="add mod">
          <ac:chgData name="Suwanna Sayruamyat" userId="85ad2ddab46709ef" providerId="LiveId" clId="{10C28F08-CC9B-4912-9C93-A0F4474554F7}" dt="2025-08-05T07:49:12.460" v="1577" actId="1076"/>
          <ac:spMkLst>
            <pc:docMk/>
            <pc:sldMk cId="2343851928" sldId="351"/>
            <ac:spMk id="10" creationId="{ADF03C95-F9FC-D742-1EC1-749D856F837E}"/>
          </ac:spMkLst>
        </pc:spChg>
        <pc:spChg chg="add mod">
          <ac:chgData name="Suwanna Sayruamyat" userId="85ad2ddab46709ef" providerId="LiveId" clId="{10C28F08-CC9B-4912-9C93-A0F4474554F7}" dt="2025-08-05T08:47:40.335" v="3031" actId="404"/>
          <ac:spMkLst>
            <pc:docMk/>
            <pc:sldMk cId="2343851928" sldId="351"/>
            <ac:spMk id="12" creationId="{B19369C2-95F7-2B6D-FE3E-F20A34F974A9}"/>
          </ac:spMkLst>
        </pc:spChg>
      </pc:sldChg>
      <pc:sldChg chg="addSp delSp modSp new mod modClrScheme chgLayout">
        <pc:chgData name="Suwanna Sayruamyat" userId="85ad2ddab46709ef" providerId="LiveId" clId="{10C28F08-CC9B-4912-9C93-A0F4474554F7}" dt="2025-08-05T08:17:03.591" v="2030" actId="1076"/>
        <pc:sldMkLst>
          <pc:docMk/>
          <pc:sldMk cId="3899568618" sldId="352"/>
        </pc:sldMkLst>
        <pc:spChg chg="del mod ord">
          <ac:chgData name="Suwanna Sayruamyat" userId="85ad2ddab46709ef" providerId="LiveId" clId="{10C28F08-CC9B-4912-9C93-A0F4474554F7}" dt="2025-08-05T07:52:44.133" v="1615" actId="700"/>
          <ac:spMkLst>
            <pc:docMk/>
            <pc:sldMk cId="3899568618" sldId="352"/>
            <ac:spMk id="2" creationId="{13DE8F40-8629-92A4-500F-E6323B0DB9B9}"/>
          </ac:spMkLst>
        </pc:spChg>
        <pc:spChg chg="del">
          <ac:chgData name="Suwanna Sayruamyat" userId="85ad2ddab46709ef" providerId="LiveId" clId="{10C28F08-CC9B-4912-9C93-A0F4474554F7}" dt="2025-08-05T07:52:44.133" v="1615" actId="700"/>
          <ac:spMkLst>
            <pc:docMk/>
            <pc:sldMk cId="3899568618" sldId="352"/>
            <ac:spMk id="3" creationId="{33F399D0-0E14-5630-6AEE-A9BF47C77572}"/>
          </ac:spMkLst>
        </pc:spChg>
        <pc:spChg chg="del">
          <ac:chgData name="Suwanna Sayruamyat" userId="85ad2ddab46709ef" providerId="LiveId" clId="{10C28F08-CC9B-4912-9C93-A0F4474554F7}" dt="2025-08-05T07:52:44.133" v="1615" actId="700"/>
          <ac:spMkLst>
            <pc:docMk/>
            <pc:sldMk cId="3899568618" sldId="352"/>
            <ac:spMk id="4" creationId="{29D28E6B-7E85-CECE-2244-DCDA87BD5AB4}"/>
          </ac:spMkLst>
        </pc:spChg>
        <pc:spChg chg="del">
          <ac:chgData name="Suwanna Sayruamyat" userId="85ad2ddab46709ef" providerId="LiveId" clId="{10C28F08-CC9B-4912-9C93-A0F4474554F7}" dt="2025-08-05T07:52:44.133" v="1615" actId="700"/>
          <ac:spMkLst>
            <pc:docMk/>
            <pc:sldMk cId="3899568618" sldId="352"/>
            <ac:spMk id="5" creationId="{0881D1B5-332C-1394-2D52-1424F29506B4}"/>
          </ac:spMkLst>
        </pc:spChg>
        <pc:spChg chg="del">
          <ac:chgData name="Suwanna Sayruamyat" userId="85ad2ddab46709ef" providerId="LiveId" clId="{10C28F08-CC9B-4912-9C93-A0F4474554F7}" dt="2025-08-05T07:52:44.133" v="1615" actId="700"/>
          <ac:spMkLst>
            <pc:docMk/>
            <pc:sldMk cId="3899568618" sldId="352"/>
            <ac:spMk id="6" creationId="{5F1C3137-31AD-0286-1929-249CCC259784}"/>
          </ac:spMkLst>
        </pc:spChg>
        <pc:spChg chg="mod ord">
          <ac:chgData name="Suwanna Sayruamyat" userId="85ad2ddab46709ef" providerId="LiveId" clId="{10C28F08-CC9B-4912-9C93-A0F4474554F7}" dt="2025-08-05T07:52:44.133" v="1615" actId="700"/>
          <ac:spMkLst>
            <pc:docMk/>
            <pc:sldMk cId="3899568618" sldId="352"/>
            <ac:spMk id="7" creationId="{33724400-EAF3-CB52-F73D-71872ED55964}"/>
          </ac:spMkLst>
        </pc:spChg>
        <pc:spChg chg="add mod ord">
          <ac:chgData name="Suwanna Sayruamyat" userId="85ad2ddab46709ef" providerId="LiveId" clId="{10C28F08-CC9B-4912-9C93-A0F4474554F7}" dt="2025-08-05T07:53:10.122" v="1646" actId="20577"/>
          <ac:spMkLst>
            <pc:docMk/>
            <pc:sldMk cId="3899568618" sldId="352"/>
            <ac:spMk id="8" creationId="{4BEA6712-534A-B179-C94A-0772F8DF975E}"/>
          </ac:spMkLst>
        </pc:spChg>
        <pc:spChg chg="add del mod">
          <ac:chgData name="Suwanna Sayruamyat" userId="85ad2ddab46709ef" providerId="LiveId" clId="{10C28F08-CC9B-4912-9C93-A0F4474554F7}" dt="2025-08-05T08:06:04.630" v="1684" actId="21"/>
          <ac:spMkLst>
            <pc:docMk/>
            <pc:sldMk cId="3899568618" sldId="352"/>
            <ac:spMk id="10" creationId="{20399D00-11C1-F76F-6104-5D3F7DEEC845}"/>
          </ac:spMkLst>
        </pc:spChg>
        <pc:spChg chg="add mod">
          <ac:chgData name="Suwanna Sayruamyat" userId="85ad2ddab46709ef" providerId="LiveId" clId="{10C28F08-CC9B-4912-9C93-A0F4474554F7}" dt="2025-08-05T08:12:02.991" v="1753" actId="1076"/>
          <ac:spMkLst>
            <pc:docMk/>
            <pc:sldMk cId="3899568618" sldId="352"/>
            <ac:spMk id="20" creationId="{2ACB7145-B49A-E00B-4A4C-8AA0392BC4BC}"/>
          </ac:spMkLst>
        </pc:spChg>
        <pc:spChg chg="add mod">
          <ac:chgData name="Suwanna Sayruamyat" userId="85ad2ddab46709ef" providerId="LiveId" clId="{10C28F08-CC9B-4912-9C93-A0F4474554F7}" dt="2025-08-05T08:11:47.219" v="1747" actId="208"/>
          <ac:spMkLst>
            <pc:docMk/>
            <pc:sldMk cId="3899568618" sldId="352"/>
            <ac:spMk id="21" creationId="{19EF28F3-CD6D-09EB-44DC-817766A2A089}"/>
          </ac:spMkLst>
        </pc:spChg>
        <pc:spChg chg="add mod">
          <ac:chgData name="Suwanna Sayruamyat" userId="85ad2ddab46709ef" providerId="LiveId" clId="{10C28F08-CC9B-4912-9C93-A0F4474554F7}" dt="2025-08-05T08:14:23.328" v="1864" actId="207"/>
          <ac:spMkLst>
            <pc:docMk/>
            <pc:sldMk cId="3899568618" sldId="352"/>
            <ac:spMk id="22" creationId="{2CE50AA4-43C1-A836-F8D3-BE340C67730A}"/>
          </ac:spMkLst>
        </pc:spChg>
        <pc:spChg chg="add mod">
          <ac:chgData name="Suwanna Sayruamyat" userId="85ad2ddab46709ef" providerId="LiveId" clId="{10C28F08-CC9B-4912-9C93-A0F4474554F7}" dt="2025-08-05T08:16:05.748" v="1953" actId="14100"/>
          <ac:spMkLst>
            <pc:docMk/>
            <pc:sldMk cId="3899568618" sldId="352"/>
            <ac:spMk id="23" creationId="{08BAC8CC-05B2-3CB4-DDF7-B30523F5C7C2}"/>
          </ac:spMkLst>
        </pc:spChg>
        <pc:spChg chg="add mod">
          <ac:chgData name="Suwanna Sayruamyat" userId="85ad2ddab46709ef" providerId="LiveId" clId="{10C28F08-CC9B-4912-9C93-A0F4474554F7}" dt="2025-08-05T08:16:10.725" v="1954" actId="13926"/>
          <ac:spMkLst>
            <pc:docMk/>
            <pc:sldMk cId="3899568618" sldId="352"/>
            <ac:spMk id="26" creationId="{54685962-4781-E6C7-998E-B4BC497BC5AA}"/>
          </ac:spMkLst>
        </pc:spChg>
        <pc:spChg chg="add mod">
          <ac:chgData name="Suwanna Sayruamyat" userId="85ad2ddab46709ef" providerId="LiveId" clId="{10C28F08-CC9B-4912-9C93-A0F4474554F7}" dt="2025-08-05T08:17:03.591" v="2030" actId="1076"/>
          <ac:spMkLst>
            <pc:docMk/>
            <pc:sldMk cId="3899568618" sldId="352"/>
            <ac:spMk id="27" creationId="{F7DF73E8-557B-AFF7-9194-D2CA5E08E729}"/>
          </ac:spMkLst>
        </pc:spChg>
        <pc:picChg chg="add del mod">
          <ac:chgData name="Suwanna Sayruamyat" userId="85ad2ddab46709ef" providerId="LiveId" clId="{10C28F08-CC9B-4912-9C93-A0F4474554F7}" dt="2025-08-05T08:10:47.500" v="1732" actId="21"/>
          <ac:picMkLst>
            <pc:docMk/>
            <pc:sldMk cId="3899568618" sldId="352"/>
            <ac:picMk id="12" creationId="{5363CB3D-5910-8096-80B2-24D02779A8B9}"/>
          </ac:picMkLst>
        </pc:picChg>
        <pc:picChg chg="add del mod">
          <ac:chgData name="Suwanna Sayruamyat" userId="85ad2ddab46709ef" providerId="LiveId" clId="{10C28F08-CC9B-4912-9C93-A0F4474554F7}" dt="2025-08-05T08:08:31.412" v="1712" actId="21"/>
          <ac:picMkLst>
            <pc:docMk/>
            <pc:sldMk cId="3899568618" sldId="352"/>
            <ac:picMk id="14" creationId="{CDD7EC4C-48BB-5290-D4D9-6E5F96F63184}"/>
          </ac:picMkLst>
        </pc:picChg>
        <pc:picChg chg="add mod">
          <ac:chgData name="Suwanna Sayruamyat" userId="85ad2ddab46709ef" providerId="LiveId" clId="{10C28F08-CC9B-4912-9C93-A0F4474554F7}" dt="2025-08-05T08:11:14.410" v="1741" actId="1076"/>
          <ac:picMkLst>
            <pc:docMk/>
            <pc:sldMk cId="3899568618" sldId="352"/>
            <ac:picMk id="16" creationId="{3BF6F3C0-CCDE-6DF9-20A0-CC86EF6FA4D2}"/>
          </ac:picMkLst>
        </pc:picChg>
        <pc:picChg chg="add del mod">
          <ac:chgData name="Suwanna Sayruamyat" userId="85ad2ddab46709ef" providerId="LiveId" clId="{10C28F08-CC9B-4912-9C93-A0F4474554F7}" dt="2025-08-05T08:10:58.354" v="1738" actId="478"/>
          <ac:picMkLst>
            <pc:docMk/>
            <pc:sldMk cId="3899568618" sldId="352"/>
            <ac:picMk id="17" creationId="{8618D0A7-2436-004B-07E4-21A7CF354CF0}"/>
          </ac:picMkLst>
        </pc:picChg>
        <pc:picChg chg="add mod">
          <ac:chgData name="Suwanna Sayruamyat" userId="85ad2ddab46709ef" providerId="LiveId" clId="{10C28F08-CC9B-4912-9C93-A0F4474554F7}" dt="2025-08-05T08:11:11.225" v="1740" actId="1076"/>
          <ac:picMkLst>
            <pc:docMk/>
            <pc:sldMk cId="3899568618" sldId="352"/>
            <ac:picMk id="19" creationId="{29E72DCB-E73E-DCCA-4C57-74F8C06706BF}"/>
          </ac:picMkLst>
        </pc:picChg>
        <pc:cxnChg chg="add mod">
          <ac:chgData name="Suwanna Sayruamyat" userId="85ad2ddab46709ef" providerId="LiveId" clId="{10C28F08-CC9B-4912-9C93-A0F4474554F7}" dt="2025-08-05T08:14:49.275" v="1868" actId="1582"/>
          <ac:cxnSpMkLst>
            <pc:docMk/>
            <pc:sldMk cId="3899568618" sldId="352"/>
            <ac:cxnSpMk id="25" creationId="{CC6F27F5-1CF6-8761-59BD-8FEA062AC09F}"/>
          </ac:cxnSpMkLst>
        </pc:cxnChg>
      </pc:sldChg>
      <pc:sldChg chg="addSp delSp modSp new mod">
        <pc:chgData name="Suwanna Sayruamyat" userId="85ad2ddab46709ef" providerId="LiveId" clId="{10C28F08-CC9B-4912-9C93-A0F4474554F7}" dt="2025-08-05T09:42:16.654" v="4063" actId="207"/>
        <pc:sldMkLst>
          <pc:docMk/>
          <pc:sldMk cId="3429583588" sldId="353"/>
        </pc:sldMkLst>
        <pc:spChg chg="mod">
          <ac:chgData name="Suwanna Sayruamyat" userId="85ad2ddab46709ef" providerId="LiveId" clId="{10C28F08-CC9B-4912-9C93-A0F4474554F7}" dt="2025-08-05T08:20:27.907" v="2181" actId="20577"/>
          <ac:spMkLst>
            <pc:docMk/>
            <pc:sldMk cId="3429583588" sldId="353"/>
            <ac:spMk id="2" creationId="{925AE440-3402-CA01-1B39-A998A1AC9B4E}"/>
          </ac:spMkLst>
        </pc:spChg>
        <pc:spChg chg="add del mod ord">
          <ac:chgData name="Suwanna Sayruamyat" userId="85ad2ddab46709ef" providerId="LiveId" clId="{10C28F08-CC9B-4912-9C93-A0F4474554F7}" dt="2025-08-05T09:28:28.133" v="3408" actId="21"/>
          <ac:spMkLst>
            <pc:docMk/>
            <pc:sldMk cId="3429583588" sldId="353"/>
            <ac:spMk id="12" creationId="{50ED4709-ECF9-831E-698C-31DD243BAAF6}"/>
          </ac:spMkLst>
        </pc:spChg>
        <pc:spChg chg="add del mod">
          <ac:chgData name="Suwanna Sayruamyat" userId="85ad2ddab46709ef" providerId="LiveId" clId="{10C28F08-CC9B-4912-9C93-A0F4474554F7}" dt="2025-08-05T09:28:28.133" v="3408" actId="21"/>
          <ac:spMkLst>
            <pc:docMk/>
            <pc:sldMk cId="3429583588" sldId="353"/>
            <ac:spMk id="13" creationId="{AB9BD804-AF3C-CD7B-6BFC-65945B6D24CF}"/>
          </ac:spMkLst>
        </pc:spChg>
        <pc:spChg chg="add del mod">
          <ac:chgData name="Suwanna Sayruamyat" userId="85ad2ddab46709ef" providerId="LiveId" clId="{10C28F08-CC9B-4912-9C93-A0F4474554F7}" dt="2025-08-05T09:28:28.133" v="3408" actId="21"/>
          <ac:spMkLst>
            <pc:docMk/>
            <pc:sldMk cId="3429583588" sldId="353"/>
            <ac:spMk id="14" creationId="{D8074AD1-CCAE-1DA1-0E49-1207D1D45301}"/>
          </ac:spMkLst>
        </pc:spChg>
        <pc:spChg chg="add del mod">
          <ac:chgData name="Suwanna Sayruamyat" userId="85ad2ddab46709ef" providerId="LiveId" clId="{10C28F08-CC9B-4912-9C93-A0F4474554F7}" dt="2025-08-05T09:28:28.133" v="3408" actId="21"/>
          <ac:spMkLst>
            <pc:docMk/>
            <pc:sldMk cId="3429583588" sldId="353"/>
            <ac:spMk id="15" creationId="{9EA1B17C-8739-0669-FC1D-3CBF3868CA60}"/>
          </ac:spMkLst>
        </pc:spChg>
        <pc:spChg chg="add del mod">
          <ac:chgData name="Suwanna Sayruamyat" userId="85ad2ddab46709ef" providerId="LiveId" clId="{10C28F08-CC9B-4912-9C93-A0F4474554F7}" dt="2025-08-05T09:28:28.133" v="3408" actId="21"/>
          <ac:spMkLst>
            <pc:docMk/>
            <pc:sldMk cId="3429583588" sldId="353"/>
            <ac:spMk id="16" creationId="{2F79AAC5-1B8E-C2C4-D30F-8E46259CD4C9}"/>
          </ac:spMkLst>
        </pc:spChg>
        <pc:spChg chg="add del mod">
          <ac:chgData name="Suwanna Sayruamyat" userId="85ad2ddab46709ef" providerId="LiveId" clId="{10C28F08-CC9B-4912-9C93-A0F4474554F7}" dt="2025-08-05T08:32:18.070" v="2665" actId="478"/>
          <ac:spMkLst>
            <pc:docMk/>
            <pc:sldMk cId="3429583588" sldId="353"/>
            <ac:spMk id="19" creationId="{F5DD226A-18C4-C37D-6712-6786D4CCC261}"/>
          </ac:spMkLst>
        </pc:spChg>
        <pc:spChg chg="add del mod">
          <ac:chgData name="Suwanna Sayruamyat" userId="85ad2ddab46709ef" providerId="LiveId" clId="{10C28F08-CC9B-4912-9C93-A0F4474554F7}" dt="2025-08-05T09:28:28.133" v="3408" actId="21"/>
          <ac:spMkLst>
            <pc:docMk/>
            <pc:sldMk cId="3429583588" sldId="353"/>
            <ac:spMk id="20" creationId="{38591408-9B4F-FEC5-2DCC-5038913C25FB}"/>
          </ac:spMkLst>
        </pc:spChg>
        <pc:spChg chg="add del">
          <ac:chgData name="Suwanna Sayruamyat" userId="85ad2ddab46709ef" providerId="LiveId" clId="{10C28F08-CC9B-4912-9C93-A0F4474554F7}" dt="2025-08-05T08:34:53.845" v="2744" actId="22"/>
          <ac:spMkLst>
            <pc:docMk/>
            <pc:sldMk cId="3429583588" sldId="353"/>
            <ac:spMk id="22" creationId="{BFEB6F51-D142-D970-F4AC-1E96D62CAB0F}"/>
          </ac:spMkLst>
        </pc:spChg>
        <pc:spChg chg="add del mod">
          <ac:chgData name="Suwanna Sayruamyat" userId="85ad2ddab46709ef" providerId="LiveId" clId="{10C28F08-CC9B-4912-9C93-A0F4474554F7}" dt="2025-08-05T08:34:59.210" v="2747" actId="478"/>
          <ac:spMkLst>
            <pc:docMk/>
            <pc:sldMk cId="3429583588" sldId="353"/>
            <ac:spMk id="24" creationId="{56606E1C-44D2-672B-79CC-B523F37FD5FB}"/>
          </ac:spMkLst>
        </pc:spChg>
        <pc:spChg chg="add del">
          <ac:chgData name="Suwanna Sayruamyat" userId="85ad2ddab46709ef" providerId="LiveId" clId="{10C28F08-CC9B-4912-9C93-A0F4474554F7}" dt="2025-08-05T08:35:10.588" v="2751" actId="478"/>
          <ac:spMkLst>
            <pc:docMk/>
            <pc:sldMk cId="3429583588" sldId="353"/>
            <ac:spMk id="26" creationId="{3407C33E-3A05-9D0E-D454-D576300DCD6B}"/>
          </ac:spMkLst>
        </pc:spChg>
        <pc:spChg chg="add del mod">
          <ac:chgData name="Suwanna Sayruamyat" userId="85ad2ddab46709ef" providerId="LiveId" clId="{10C28F08-CC9B-4912-9C93-A0F4474554F7}" dt="2025-08-05T09:37:07.855" v="3820" actId="21"/>
          <ac:spMkLst>
            <pc:docMk/>
            <pc:sldMk cId="3429583588" sldId="353"/>
            <ac:spMk id="30" creationId="{30342508-D129-6725-B332-603C2E5F01D9}"/>
          </ac:spMkLst>
        </pc:spChg>
        <pc:spChg chg="add del mod">
          <ac:chgData name="Suwanna Sayruamyat" userId="85ad2ddab46709ef" providerId="LiveId" clId="{10C28F08-CC9B-4912-9C93-A0F4474554F7}" dt="2025-08-05T09:37:07.855" v="3820" actId="21"/>
          <ac:spMkLst>
            <pc:docMk/>
            <pc:sldMk cId="3429583588" sldId="353"/>
            <ac:spMk id="36" creationId="{BE306E69-3241-7039-D2AD-27303DCCFDDA}"/>
          </ac:spMkLst>
        </pc:spChg>
        <pc:spChg chg="add mod">
          <ac:chgData name="Suwanna Sayruamyat" userId="85ad2ddab46709ef" providerId="LiveId" clId="{10C28F08-CC9B-4912-9C93-A0F4474554F7}" dt="2025-08-05T09:37:25.221" v="3825" actId="1076"/>
          <ac:spMkLst>
            <pc:docMk/>
            <pc:sldMk cId="3429583588" sldId="353"/>
            <ac:spMk id="40" creationId="{18687136-BA40-39C8-7EF4-4CC3CD9D3401}"/>
          </ac:spMkLst>
        </pc:spChg>
        <pc:spChg chg="add mod">
          <ac:chgData name="Suwanna Sayruamyat" userId="85ad2ddab46709ef" providerId="LiveId" clId="{10C28F08-CC9B-4912-9C93-A0F4474554F7}" dt="2025-08-05T09:37:31.498" v="3826" actId="164"/>
          <ac:spMkLst>
            <pc:docMk/>
            <pc:sldMk cId="3429583588" sldId="353"/>
            <ac:spMk id="41" creationId="{9A2988FF-4FCE-5E1B-500E-397096FB2BB9}"/>
          </ac:spMkLst>
        </pc:spChg>
        <pc:spChg chg="add mod">
          <ac:chgData name="Suwanna Sayruamyat" userId="85ad2ddab46709ef" providerId="LiveId" clId="{10C28F08-CC9B-4912-9C93-A0F4474554F7}" dt="2025-08-05T09:37:31.498" v="3826" actId="164"/>
          <ac:spMkLst>
            <pc:docMk/>
            <pc:sldMk cId="3429583588" sldId="353"/>
            <ac:spMk id="42" creationId="{1BF3AACE-CA94-A968-A6CF-56DBCCDBA5D7}"/>
          </ac:spMkLst>
        </pc:spChg>
        <pc:spChg chg="add mod">
          <ac:chgData name="Suwanna Sayruamyat" userId="85ad2ddab46709ef" providerId="LiveId" clId="{10C28F08-CC9B-4912-9C93-A0F4474554F7}" dt="2025-08-05T09:37:31.498" v="3826" actId="164"/>
          <ac:spMkLst>
            <pc:docMk/>
            <pc:sldMk cId="3429583588" sldId="353"/>
            <ac:spMk id="43" creationId="{FCBCE87E-F15C-3843-F3AF-D5DE00387EBF}"/>
          </ac:spMkLst>
        </pc:spChg>
        <pc:spChg chg="add mod">
          <ac:chgData name="Suwanna Sayruamyat" userId="85ad2ddab46709ef" providerId="LiveId" clId="{10C28F08-CC9B-4912-9C93-A0F4474554F7}" dt="2025-08-05T09:37:31.498" v="3826" actId="164"/>
          <ac:spMkLst>
            <pc:docMk/>
            <pc:sldMk cId="3429583588" sldId="353"/>
            <ac:spMk id="44" creationId="{4BFD9C06-B3C7-5068-42C7-8727F0013BF0}"/>
          </ac:spMkLst>
        </pc:spChg>
        <pc:spChg chg="add mod">
          <ac:chgData name="Suwanna Sayruamyat" userId="85ad2ddab46709ef" providerId="LiveId" clId="{10C28F08-CC9B-4912-9C93-A0F4474554F7}" dt="2025-08-05T09:42:16.654" v="4063" actId="207"/>
          <ac:spMkLst>
            <pc:docMk/>
            <pc:sldMk cId="3429583588" sldId="353"/>
            <ac:spMk id="48" creationId="{7E5BD45D-9AC0-6465-1619-3FA6D3A64595}"/>
          </ac:spMkLst>
        </pc:spChg>
        <pc:spChg chg="add mod">
          <ac:chgData name="Suwanna Sayruamyat" userId="85ad2ddab46709ef" providerId="LiveId" clId="{10C28F08-CC9B-4912-9C93-A0F4474554F7}" dt="2025-08-05T09:39:18.788" v="3895" actId="20577"/>
          <ac:spMkLst>
            <pc:docMk/>
            <pc:sldMk cId="3429583588" sldId="353"/>
            <ac:spMk id="52" creationId="{D74A5493-66E9-34E9-E765-60FF3E9DA5C9}"/>
          </ac:spMkLst>
        </pc:spChg>
        <pc:spChg chg="add mod">
          <ac:chgData name="Suwanna Sayruamyat" userId="85ad2ddab46709ef" providerId="LiveId" clId="{10C28F08-CC9B-4912-9C93-A0F4474554F7}" dt="2025-08-05T09:42:10.614" v="4061" actId="164"/>
          <ac:spMkLst>
            <pc:docMk/>
            <pc:sldMk cId="3429583588" sldId="353"/>
            <ac:spMk id="53" creationId="{6B27B523-521D-7EC7-0C82-E7F9C33C97C6}"/>
          </ac:spMkLst>
        </pc:spChg>
        <pc:spChg chg="add mod">
          <ac:chgData name="Suwanna Sayruamyat" userId="85ad2ddab46709ef" providerId="LiveId" clId="{10C28F08-CC9B-4912-9C93-A0F4474554F7}" dt="2025-08-05T09:42:10.614" v="4061" actId="164"/>
          <ac:spMkLst>
            <pc:docMk/>
            <pc:sldMk cId="3429583588" sldId="353"/>
            <ac:spMk id="54" creationId="{B7C41F8A-1635-A2DD-459A-612FE8F0CFDF}"/>
          </ac:spMkLst>
        </pc:spChg>
        <pc:spChg chg="add mod">
          <ac:chgData name="Suwanna Sayruamyat" userId="85ad2ddab46709ef" providerId="LiveId" clId="{10C28F08-CC9B-4912-9C93-A0F4474554F7}" dt="2025-08-05T09:42:10.614" v="4061" actId="164"/>
          <ac:spMkLst>
            <pc:docMk/>
            <pc:sldMk cId="3429583588" sldId="353"/>
            <ac:spMk id="55" creationId="{8A5614C5-067E-D85F-BCBF-467C8B77AF7F}"/>
          </ac:spMkLst>
        </pc:spChg>
        <pc:spChg chg="add mod">
          <ac:chgData name="Suwanna Sayruamyat" userId="85ad2ddab46709ef" providerId="LiveId" clId="{10C28F08-CC9B-4912-9C93-A0F4474554F7}" dt="2025-08-05T09:42:10.614" v="4061" actId="164"/>
          <ac:spMkLst>
            <pc:docMk/>
            <pc:sldMk cId="3429583588" sldId="353"/>
            <ac:spMk id="56" creationId="{35306A07-D8FD-B217-DCBB-F1DBF89AF804}"/>
          </ac:spMkLst>
        </pc:spChg>
        <pc:spChg chg="add mod">
          <ac:chgData name="Suwanna Sayruamyat" userId="85ad2ddab46709ef" providerId="LiveId" clId="{10C28F08-CC9B-4912-9C93-A0F4474554F7}" dt="2025-08-05T09:42:10.614" v="4061" actId="164"/>
          <ac:spMkLst>
            <pc:docMk/>
            <pc:sldMk cId="3429583588" sldId="353"/>
            <ac:spMk id="57" creationId="{874D68D2-80A9-0B12-E757-D28CE2D74E67}"/>
          </ac:spMkLst>
        </pc:spChg>
        <pc:grpChg chg="add mod">
          <ac:chgData name="Suwanna Sayruamyat" userId="85ad2ddab46709ef" providerId="LiveId" clId="{10C28F08-CC9B-4912-9C93-A0F4474554F7}" dt="2025-08-05T09:39:31.821" v="3901" actId="1076"/>
          <ac:grpSpMkLst>
            <pc:docMk/>
            <pc:sldMk cId="3429583588" sldId="353"/>
            <ac:grpSpMk id="46" creationId="{E06256CA-26C5-BCA0-7087-6605332D5B11}"/>
          </ac:grpSpMkLst>
        </pc:grpChg>
        <pc:grpChg chg="add mod">
          <ac:chgData name="Suwanna Sayruamyat" userId="85ad2ddab46709ef" providerId="LiveId" clId="{10C28F08-CC9B-4912-9C93-A0F4474554F7}" dt="2025-08-05T09:42:12.648" v="4062" actId="1076"/>
          <ac:grpSpMkLst>
            <pc:docMk/>
            <pc:sldMk cId="3429583588" sldId="353"/>
            <ac:grpSpMk id="58" creationId="{D76D770A-160A-C96D-AB88-779FD4F99861}"/>
          </ac:grpSpMkLst>
        </pc:grpChg>
        <pc:graphicFrameChg chg="add del mod">
          <ac:chgData name="Suwanna Sayruamyat" userId="85ad2ddab46709ef" providerId="LiveId" clId="{10C28F08-CC9B-4912-9C93-A0F4474554F7}" dt="2025-08-05T09:27:29.621" v="3399" actId="478"/>
          <ac:graphicFrameMkLst>
            <pc:docMk/>
            <pc:sldMk cId="3429583588" sldId="353"/>
            <ac:graphicFrameMk id="37" creationId="{8E77FECC-9DA5-5523-B292-769D81EAB036}"/>
          </ac:graphicFrameMkLst>
        </pc:graphicFrameChg>
        <pc:graphicFrameChg chg="add del mod">
          <ac:chgData name="Suwanna Sayruamyat" userId="85ad2ddab46709ef" providerId="LiveId" clId="{10C28F08-CC9B-4912-9C93-A0F4474554F7}" dt="2025-08-05T09:27:55.588" v="3403" actId="478"/>
          <ac:graphicFrameMkLst>
            <pc:docMk/>
            <pc:sldMk cId="3429583588" sldId="353"/>
            <ac:graphicFrameMk id="38" creationId="{AABB01EE-7E0A-BE1E-7FAD-58CDD5AC6E00}"/>
          </ac:graphicFrameMkLst>
        </pc:graphicFrameChg>
        <pc:picChg chg="add del mod">
          <ac:chgData name="Suwanna Sayruamyat" userId="85ad2ddab46709ef" providerId="LiveId" clId="{10C28F08-CC9B-4912-9C93-A0F4474554F7}" dt="2025-08-05T08:02:50.616" v="1670" actId="478"/>
          <ac:picMkLst>
            <pc:docMk/>
            <pc:sldMk cId="3429583588" sldId="353"/>
            <ac:picMk id="5" creationId="{44078EC5-F161-3791-1EA2-19705400E947}"/>
          </ac:picMkLst>
        </pc:picChg>
        <pc:picChg chg="add del mod">
          <ac:chgData name="Suwanna Sayruamyat" userId="85ad2ddab46709ef" providerId="LiveId" clId="{10C28F08-CC9B-4912-9C93-A0F4474554F7}" dt="2025-08-05T08:25:06.539" v="2345" actId="478"/>
          <ac:picMkLst>
            <pc:docMk/>
            <pc:sldMk cId="3429583588" sldId="353"/>
            <ac:picMk id="7" creationId="{7E4E997E-8931-3695-CF0E-1975690F9495}"/>
          </ac:picMkLst>
        </pc:picChg>
        <pc:picChg chg="add del mod">
          <ac:chgData name="Suwanna Sayruamyat" userId="85ad2ddab46709ef" providerId="LiveId" clId="{10C28F08-CC9B-4912-9C93-A0F4474554F7}" dt="2025-08-05T08:37:04.739" v="2777" actId="478"/>
          <ac:picMkLst>
            <pc:docMk/>
            <pc:sldMk cId="3429583588" sldId="353"/>
            <ac:picMk id="9" creationId="{E28B8168-2055-A1BF-DAB9-F56F683B8536}"/>
          </ac:picMkLst>
        </pc:picChg>
        <pc:picChg chg="add del mod">
          <ac:chgData name="Suwanna Sayruamyat" userId="85ad2ddab46709ef" providerId="LiveId" clId="{10C28F08-CC9B-4912-9C93-A0F4474554F7}" dt="2025-08-05T08:34:37.622" v="2742" actId="478"/>
          <ac:picMkLst>
            <pc:docMk/>
            <pc:sldMk cId="3429583588" sldId="353"/>
            <ac:picMk id="11" creationId="{04F9B305-CF5C-5E47-E8A5-7BDB14EEC607}"/>
          </ac:picMkLst>
        </pc:picChg>
        <pc:picChg chg="add del mod ord">
          <ac:chgData name="Suwanna Sayruamyat" userId="85ad2ddab46709ef" providerId="LiveId" clId="{10C28F08-CC9B-4912-9C93-A0F4474554F7}" dt="2025-08-05T08:37:39.918" v="2781" actId="478"/>
          <ac:picMkLst>
            <pc:docMk/>
            <pc:sldMk cId="3429583588" sldId="353"/>
            <ac:picMk id="18" creationId="{5CA2C82A-CC58-7AEA-9B3C-AFD6637BF49F}"/>
          </ac:picMkLst>
        </pc:picChg>
        <pc:picChg chg="add del mod">
          <ac:chgData name="Suwanna Sayruamyat" userId="85ad2ddab46709ef" providerId="LiveId" clId="{10C28F08-CC9B-4912-9C93-A0F4474554F7}" dt="2025-08-05T08:36:52.316" v="2773" actId="478"/>
          <ac:picMkLst>
            <pc:docMk/>
            <pc:sldMk cId="3429583588" sldId="353"/>
            <ac:picMk id="28" creationId="{A363BC4F-5F4F-EF37-683F-54E56DB2C0C6}"/>
          </ac:picMkLst>
        </pc:picChg>
        <pc:picChg chg="add del mod">
          <ac:chgData name="Suwanna Sayruamyat" userId="85ad2ddab46709ef" providerId="LiveId" clId="{10C28F08-CC9B-4912-9C93-A0F4474554F7}" dt="2025-08-05T09:37:07.855" v="3820" actId="21"/>
          <ac:picMkLst>
            <pc:docMk/>
            <pc:sldMk cId="3429583588" sldId="353"/>
            <ac:picMk id="31" creationId="{9971D38F-F6FD-5077-C930-0DD6E63E4401}"/>
          </ac:picMkLst>
        </pc:picChg>
        <pc:picChg chg="add del mod">
          <ac:chgData name="Suwanna Sayruamyat" userId="85ad2ddab46709ef" providerId="LiveId" clId="{10C28F08-CC9B-4912-9C93-A0F4474554F7}" dt="2025-08-05T09:37:07.855" v="3820" actId="21"/>
          <ac:picMkLst>
            <pc:docMk/>
            <pc:sldMk cId="3429583588" sldId="353"/>
            <ac:picMk id="32" creationId="{1078E11E-67EB-3A19-AB76-C19B3F94B7D4}"/>
          </ac:picMkLst>
        </pc:picChg>
        <pc:picChg chg="add del mod ord">
          <ac:chgData name="Suwanna Sayruamyat" userId="85ad2ddab46709ef" providerId="LiveId" clId="{10C28F08-CC9B-4912-9C93-A0F4474554F7}" dt="2025-08-05T09:28:28.133" v="3408" actId="21"/>
          <ac:picMkLst>
            <pc:docMk/>
            <pc:sldMk cId="3429583588" sldId="353"/>
            <ac:picMk id="33" creationId="{417D348F-421F-B92B-FCA3-E0D0AA7F07F8}"/>
          </ac:picMkLst>
        </pc:picChg>
        <pc:picChg chg="add mod">
          <ac:chgData name="Suwanna Sayruamyat" userId="85ad2ddab46709ef" providerId="LiveId" clId="{10C28F08-CC9B-4912-9C93-A0F4474554F7}" dt="2025-08-05T09:37:31.498" v="3826" actId="164"/>
          <ac:picMkLst>
            <pc:docMk/>
            <pc:sldMk cId="3429583588" sldId="353"/>
            <ac:picMk id="39" creationId="{4B79218F-1003-2DDD-8BD8-E71059085D5E}"/>
          </ac:picMkLst>
        </pc:picChg>
        <pc:picChg chg="add del">
          <ac:chgData name="Suwanna Sayruamyat" userId="85ad2ddab46709ef" providerId="LiveId" clId="{10C28F08-CC9B-4912-9C93-A0F4474554F7}" dt="2025-08-05T09:37:03.838" v="3819" actId="478"/>
          <ac:picMkLst>
            <pc:docMk/>
            <pc:sldMk cId="3429583588" sldId="353"/>
            <ac:picMk id="45" creationId="{8252DA71-8A45-8558-2454-BBD378038671}"/>
          </ac:picMkLst>
        </pc:picChg>
        <pc:picChg chg="add mod">
          <ac:chgData name="Suwanna Sayruamyat" userId="85ad2ddab46709ef" providerId="LiveId" clId="{10C28F08-CC9B-4912-9C93-A0F4474554F7}" dt="2025-08-05T09:42:10.614" v="4061" actId="164"/>
          <ac:picMkLst>
            <pc:docMk/>
            <pc:sldMk cId="3429583588" sldId="353"/>
            <ac:picMk id="50" creationId="{941FFA66-319A-B0A1-899B-CF5D788FE0F3}"/>
          </ac:picMkLst>
        </pc:picChg>
        <pc:cxnChg chg="add del mod">
          <ac:chgData name="Suwanna Sayruamyat" userId="85ad2ddab46709ef" providerId="LiveId" clId="{10C28F08-CC9B-4912-9C93-A0F4474554F7}" dt="2025-08-05T09:28:28.133" v="3408" actId="21"/>
          <ac:cxnSpMkLst>
            <pc:docMk/>
            <pc:sldMk cId="3429583588" sldId="353"/>
            <ac:cxnSpMk id="35" creationId="{6EB3C889-0CF0-78A6-25BD-6D1A5F4DFEB6}"/>
          </ac:cxnSpMkLst>
        </pc:cxnChg>
      </pc:sldChg>
      <pc:sldChg chg="addSp delSp modSp new mod ord">
        <pc:chgData name="Suwanna Sayruamyat" userId="85ad2ddab46709ef" providerId="LiveId" clId="{10C28F08-CC9B-4912-9C93-A0F4474554F7}" dt="2025-08-05T08:49:59.472" v="3032" actId="1076"/>
        <pc:sldMkLst>
          <pc:docMk/>
          <pc:sldMk cId="1609608074" sldId="354"/>
        </pc:sldMkLst>
        <pc:spChg chg="mod">
          <ac:chgData name="Suwanna Sayruamyat" userId="85ad2ddab46709ef" providerId="LiveId" clId="{10C28F08-CC9B-4912-9C93-A0F4474554F7}" dt="2025-08-05T08:06:00.359" v="1683" actId="27636"/>
          <ac:spMkLst>
            <pc:docMk/>
            <pc:sldMk cId="1609608074" sldId="354"/>
            <ac:spMk id="2" creationId="{308A30B4-F40A-BF14-F8E1-5EED48648AF4}"/>
          </ac:spMkLst>
        </pc:spChg>
        <pc:spChg chg="add mod">
          <ac:chgData name="Suwanna Sayruamyat" userId="85ad2ddab46709ef" providerId="LiveId" clId="{10C28F08-CC9B-4912-9C93-A0F4474554F7}" dt="2025-08-05T08:08:16.645" v="1711" actId="164"/>
          <ac:spMkLst>
            <pc:docMk/>
            <pc:sldMk cId="1609608074" sldId="354"/>
            <ac:spMk id="6" creationId="{52DD6504-1BB9-FF1B-C89D-F00EBB97F665}"/>
          </ac:spMkLst>
        </pc:spChg>
        <pc:spChg chg="add del mod">
          <ac:chgData name="Suwanna Sayruamyat" userId="85ad2ddab46709ef" providerId="LiveId" clId="{10C28F08-CC9B-4912-9C93-A0F4474554F7}" dt="2025-08-05T08:07:42.211" v="1700" actId="478"/>
          <ac:spMkLst>
            <pc:docMk/>
            <pc:sldMk cId="1609608074" sldId="354"/>
            <ac:spMk id="7" creationId="{21FA0854-199C-28FB-C2B4-22F4C86F2FA1}"/>
          </ac:spMkLst>
        </pc:spChg>
        <pc:spChg chg="add mod">
          <ac:chgData name="Suwanna Sayruamyat" userId="85ad2ddab46709ef" providerId="LiveId" clId="{10C28F08-CC9B-4912-9C93-A0F4474554F7}" dt="2025-08-05T08:08:16.645" v="1711" actId="164"/>
          <ac:spMkLst>
            <pc:docMk/>
            <pc:sldMk cId="1609608074" sldId="354"/>
            <ac:spMk id="8" creationId="{F43937CA-71B7-090F-D126-5DB56949EF2A}"/>
          </ac:spMkLst>
        </pc:spChg>
        <pc:spChg chg="add mod">
          <ac:chgData name="Suwanna Sayruamyat" userId="85ad2ddab46709ef" providerId="LiveId" clId="{10C28F08-CC9B-4912-9C93-A0F4474554F7}" dt="2025-08-05T08:08:16.645" v="1711" actId="164"/>
          <ac:spMkLst>
            <pc:docMk/>
            <pc:sldMk cId="1609608074" sldId="354"/>
            <ac:spMk id="9" creationId="{EA6A354D-0D9A-F155-896E-3BC81A23EB3F}"/>
          </ac:spMkLst>
        </pc:spChg>
        <pc:spChg chg="add mod">
          <ac:chgData name="Suwanna Sayruamyat" userId="85ad2ddab46709ef" providerId="LiveId" clId="{10C28F08-CC9B-4912-9C93-A0F4474554F7}" dt="2025-08-05T08:08:56.419" v="1723" actId="12"/>
          <ac:spMkLst>
            <pc:docMk/>
            <pc:sldMk cId="1609608074" sldId="354"/>
            <ac:spMk id="10" creationId="{20399D00-11C1-F76F-6104-5D3F7DEEC845}"/>
          </ac:spMkLst>
        </pc:spChg>
        <pc:grpChg chg="add mod">
          <ac:chgData name="Suwanna Sayruamyat" userId="85ad2ddab46709ef" providerId="LiveId" clId="{10C28F08-CC9B-4912-9C93-A0F4474554F7}" dt="2025-08-05T08:49:59.472" v="3032" actId="1076"/>
          <ac:grpSpMkLst>
            <pc:docMk/>
            <pc:sldMk cId="1609608074" sldId="354"/>
            <ac:grpSpMk id="11" creationId="{8DFCE310-476D-F1AA-559B-AD77C9624E94}"/>
          </ac:grpSpMkLst>
        </pc:grpChg>
        <pc:picChg chg="add mod">
          <ac:chgData name="Suwanna Sayruamyat" userId="85ad2ddab46709ef" providerId="LiveId" clId="{10C28F08-CC9B-4912-9C93-A0F4474554F7}" dt="2025-08-05T08:08:16.645" v="1711" actId="164"/>
          <ac:picMkLst>
            <pc:docMk/>
            <pc:sldMk cId="1609608074" sldId="354"/>
            <ac:picMk id="5" creationId="{4F57E4F8-5B11-D7D9-8878-C6A05DAB6CA8}"/>
          </ac:picMkLst>
        </pc:picChg>
        <pc:picChg chg="add del mod">
          <ac:chgData name="Suwanna Sayruamyat" userId="85ad2ddab46709ef" providerId="LiveId" clId="{10C28F08-CC9B-4912-9C93-A0F4474554F7}" dt="2025-08-05T08:10:53.358" v="1735" actId="21"/>
          <ac:picMkLst>
            <pc:docMk/>
            <pc:sldMk cId="1609608074" sldId="354"/>
            <ac:picMk id="13" creationId="{8618D0A7-2436-004B-07E4-21A7CF354CF0}"/>
          </ac:picMkLst>
        </pc:picChg>
        <pc:picChg chg="add del mod">
          <ac:chgData name="Suwanna Sayruamyat" userId="85ad2ddab46709ef" providerId="LiveId" clId="{10C28F08-CC9B-4912-9C93-A0F4474554F7}" dt="2025-08-05T08:09:19.339" v="1727" actId="478"/>
          <ac:picMkLst>
            <pc:docMk/>
            <pc:sldMk cId="1609608074" sldId="354"/>
            <ac:picMk id="14" creationId="{CDD7EC4C-48BB-5290-D4D9-6E5F96F63184}"/>
          </ac:picMkLst>
        </pc:picChg>
      </pc:sldChg>
      <pc:sldChg chg="addSp delSp modSp new mod">
        <pc:chgData name="Suwanna Sayruamyat" userId="85ad2ddab46709ef" providerId="LiveId" clId="{10C28F08-CC9B-4912-9C93-A0F4474554F7}" dt="2025-08-05T08:20:18.974" v="2154" actId="1076"/>
        <pc:sldMkLst>
          <pc:docMk/>
          <pc:sldMk cId="3473983222" sldId="355"/>
        </pc:sldMkLst>
        <pc:spChg chg="mod">
          <ac:chgData name="Suwanna Sayruamyat" userId="85ad2ddab46709ef" providerId="LiveId" clId="{10C28F08-CC9B-4912-9C93-A0F4474554F7}" dt="2025-08-05T08:17:38.752" v="2068" actId="20577"/>
          <ac:spMkLst>
            <pc:docMk/>
            <pc:sldMk cId="3473983222" sldId="355"/>
            <ac:spMk id="2" creationId="{5FE8638B-93A7-8E80-056D-519FE9037422}"/>
          </ac:spMkLst>
        </pc:spChg>
        <pc:spChg chg="add del mod">
          <ac:chgData name="Suwanna Sayruamyat" userId="85ad2ddab46709ef" providerId="LiveId" clId="{10C28F08-CC9B-4912-9C93-A0F4474554F7}" dt="2025-08-05T08:17:54.454" v="2071" actId="478"/>
          <ac:spMkLst>
            <pc:docMk/>
            <pc:sldMk cId="3473983222" sldId="355"/>
            <ac:spMk id="4" creationId="{7E283133-0BF6-AC34-A473-143AF7986D6B}"/>
          </ac:spMkLst>
        </pc:spChg>
        <pc:spChg chg="add mod">
          <ac:chgData name="Suwanna Sayruamyat" userId="85ad2ddab46709ef" providerId="LiveId" clId="{10C28F08-CC9B-4912-9C93-A0F4474554F7}" dt="2025-08-05T08:20:17.821" v="2153" actId="2710"/>
          <ac:spMkLst>
            <pc:docMk/>
            <pc:sldMk cId="3473983222" sldId="355"/>
            <ac:spMk id="5" creationId="{B62C2C97-D0D0-643F-AB78-B58A27B85AC6}"/>
          </ac:spMkLst>
        </pc:spChg>
        <pc:picChg chg="add mod">
          <ac:chgData name="Suwanna Sayruamyat" userId="85ad2ddab46709ef" providerId="LiveId" clId="{10C28F08-CC9B-4912-9C93-A0F4474554F7}" dt="2025-08-05T08:20:18.974" v="2154" actId="1076"/>
          <ac:picMkLst>
            <pc:docMk/>
            <pc:sldMk cId="3473983222" sldId="355"/>
            <ac:picMk id="7" creationId="{E3185971-7F24-4C95-2B24-8FB06DBADA5F}"/>
          </ac:picMkLst>
        </pc:picChg>
        <pc:picChg chg="add del mod">
          <ac:chgData name="Suwanna Sayruamyat" userId="85ad2ddab46709ef" providerId="LiveId" clId="{10C28F08-CC9B-4912-9C93-A0F4474554F7}" dt="2025-08-05T08:18:46.908" v="2102" actId="478"/>
          <ac:picMkLst>
            <pc:docMk/>
            <pc:sldMk cId="3473983222" sldId="355"/>
            <ac:picMk id="12" creationId="{5363CB3D-5910-8096-80B2-24D02779A8B9}"/>
          </ac:picMkLst>
        </pc:picChg>
      </pc:sldChg>
      <pc:sldChg chg="addSp modSp new mod">
        <pc:chgData name="Suwanna Sayruamyat" userId="85ad2ddab46709ef" providerId="LiveId" clId="{10C28F08-CC9B-4912-9C93-A0F4474554F7}" dt="2025-08-05T08:55:02.332" v="3066" actId="20577"/>
        <pc:sldMkLst>
          <pc:docMk/>
          <pc:sldMk cId="4198590156" sldId="356"/>
        </pc:sldMkLst>
        <pc:spChg chg="mod">
          <ac:chgData name="Suwanna Sayruamyat" userId="85ad2ddab46709ef" providerId="LiveId" clId="{10C28F08-CC9B-4912-9C93-A0F4474554F7}" dt="2025-08-05T08:55:02.332" v="3066" actId="20577"/>
          <ac:spMkLst>
            <pc:docMk/>
            <pc:sldMk cId="4198590156" sldId="356"/>
            <ac:spMk id="2" creationId="{629386F3-24C7-E265-9406-05B952777EBD}"/>
          </ac:spMkLst>
        </pc:spChg>
        <pc:spChg chg="add mod">
          <ac:chgData name="Suwanna Sayruamyat" userId="85ad2ddab46709ef" providerId="LiveId" clId="{10C28F08-CC9B-4912-9C93-A0F4474554F7}" dt="2025-08-05T08:54:22.405" v="3040" actId="2085"/>
          <ac:spMkLst>
            <pc:docMk/>
            <pc:sldMk cId="4198590156" sldId="356"/>
            <ac:spMk id="7" creationId="{559EFCE4-5EEF-EC69-7163-DEB09BD9CA4B}"/>
          </ac:spMkLst>
        </pc:spChg>
        <pc:spChg chg="add mod">
          <ac:chgData name="Suwanna Sayruamyat" userId="85ad2ddab46709ef" providerId="LiveId" clId="{10C28F08-CC9B-4912-9C93-A0F4474554F7}" dt="2025-08-05T08:54:48.055" v="3045" actId="1582"/>
          <ac:spMkLst>
            <pc:docMk/>
            <pc:sldMk cId="4198590156" sldId="356"/>
            <ac:spMk id="8" creationId="{F2E5EC61-DF0E-4475-6897-70615B10F728}"/>
          </ac:spMkLst>
        </pc:spChg>
        <pc:picChg chg="add mod">
          <ac:chgData name="Suwanna Sayruamyat" userId="85ad2ddab46709ef" providerId="LiveId" clId="{10C28F08-CC9B-4912-9C93-A0F4474554F7}" dt="2025-08-05T08:53:52.289" v="3035" actId="1076"/>
          <ac:picMkLst>
            <pc:docMk/>
            <pc:sldMk cId="4198590156" sldId="356"/>
            <ac:picMk id="5" creationId="{35EADA86-33F1-5C48-1911-3624D392F6BD}"/>
          </ac:picMkLst>
        </pc:picChg>
        <pc:picChg chg="add mod">
          <ac:chgData name="Suwanna Sayruamyat" userId="85ad2ddab46709ef" providerId="LiveId" clId="{10C28F08-CC9B-4912-9C93-A0F4474554F7}" dt="2025-08-05T08:53:56.984" v="3036"/>
          <ac:picMkLst>
            <pc:docMk/>
            <pc:sldMk cId="4198590156" sldId="356"/>
            <ac:picMk id="6" creationId="{F29CF301-989B-245F-D711-83C00A24024E}"/>
          </ac:picMkLst>
        </pc:picChg>
      </pc:sldChg>
      <pc:sldChg chg="addSp delSp modSp new mod">
        <pc:chgData name="Suwanna Sayruamyat" userId="85ad2ddab46709ef" providerId="LiveId" clId="{10C28F08-CC9B-4912-9C93-A0F4474554F7}" dt="2025-08-05T09:17:38.888" v="3395" actId="207"/>
        <pc:sldMkLst>
          <pc:docMk/>
          <pc:sldMk cId="338189010" sldId="357"/>
        </pc:sldMkLst>
        <pc:spChg chg="del">
          <ac:chgData name="Suwanna Sayruamyat" userId="85ad2ddab46709ef" providerId="LiveId" clId="{10C28F08-CC9B-4912-9C93-A0F4474554F7}" dt="2025-08-05T09:12:48.465" v="3074" actId="478"/>
          <ac:spMkLst>
            <pc:docMk/>
            <pc:sldMk cId="338189010" sldId="357"/>
            <ac:spMk id="2" creationId="{AEF9BACB-2C0C-FC32-01BF-59F2C1B1D49D}"/>
          </ac:spMkLst>
        </pc:spChg>
        <pc:spChg chg="add mod">
          <ac:chgData name="Suwanna Sayruamyat" userId="85ad2ddab46709ef" providerId="LiveId" clId="{10C28F08-CC9B-4912-9C93-A0F4474554F7}" dt="2025-08-05T09:16:05.248" v="3259" actId="164"/>
          <ac:spMkLst>
            <pc:docMk/>
            <pc:sldMk cId="338189010" sldId="357"/>
            <ac:spMk id="8" creationId="{7AB60636-62E9-A940-3F00-D46806EB0295}"/>
          </ac:spMkLst>
        </pc:spChg>
        <pc:spChg chg="add mod">
          <ac:chgData name="Suwanna Sayruamyat" userId="85ad2ddab46709ef" providerId="LiveId" clId="{10C28F08-CC9B-4912-9C93-A0F4474554F7}" dt="2025-08-05T09:16:05.248" v="3259" actId="164"/>
          <ac:spMkLst>
            <pc:docMk/>
            <pc:sldMk cId="338189010" sldId="357"/>
            <ac:spMk id="9" creationId="{04EAABFF-CBDD-382D-B0F3-DD3F5C680519}"/>
          </ac:spMkLst>
        </pc:spChg>
        <pc:spChg chg="add del mod">
          <ac:chgData name="Suwanna Sayruamyat" userId="85ad2ddab46709ef" providerId="LiveId" clId="{10C28F08-CC9B-4912-9C93-A0F4474554F7}" dt="2025-08-05T09:14:08.639" v="3135"/>
          <ac:spMkLst>
            <pc:docMk/>
            <pc:sldMk cId="338189010" sldId="357"/>
            <ac:spMk id="10" creationId="{CA347CB5-B582-21A3-AFB1-05D0CDE93ECE}"/>
          </ac:spMkLst>
        </pc:spChg>
        <pc:spChg chg="add mod">
          <ac:chgData name="Suwanna Sayruamyat" userId="85ad2ddab46709ef" providerId="LiveId" clId="{10C28F08-CC9B-4912-9C93-A0F4474554F7}" dt="2025-08-05T09:16:05.248" v="3259" actId="164"/>
          <ac:spMkLst>
            <pc:docMk/>
            <pc:sldMk cId="338189010" sldId="357"/>
            <ac:spMk id="11" creationId="{BB52BF6E-9587-313C-51DB-5F17448DBECD}"/>
          </ac:spMkLst>
        </pc:spChg>
        <pc:spChg chg="add mod">
          <ac:chgData name="Suwanna Sayruamyat" userId="85ad2ddab46709ef" providerId="LiveId" clId="{10C28F08-CC9B-4912-9C93-A0F4474554F7}" dt="2025-08-05T09:16:05.248" v="3259" actId="164"/>
          <ac:spMkLst>
            <pc:docMk/>
            <pc:sldMk cId="338189010" sldId="357"/>
            <ac:spMk id="19" creationId="{BBB93635-5982-1A1F-A3C0-AE1F93DCA5E2}"/>
          </ac:spMkLst>
        </pc:spChg>
        <pc:spChg chg="add mod">
          <ac:chgData name="Suwanna Sayruamyat" userId="85ad2ddab46709ef" providerId="LiveId" clId="{10C28F08-CC9B-4912-9C93-A0F4474554F7}" dt="2025-08-05T09:16:05.248" v="3259" actId="164"/>
          <ac:spMkLst>
            <pc:docMk/>
            <pc:sldMk cId="338189010" sldId="357"/>
            <ac:spMk id="20" creationId="{12715F15-B0D4-61C0-FDDA-42C09C61C14F}"/>
          </ac:spMkLst>
        </pc:spChg>
        <pc:spChg chg="add mod">
          <ac:chgData name="Suwanna Sayruamyat" userId="85ad2ddab46709ef" providerId="LiveId" clId="{10C28F08-CC9B-4912-9C93-A0F4474554F7}" dt="2025-08-05T09:17:38.888" v="3395" actId="207"/>
          <ac:spMkLst>
            <pc:docMk/>
            <pc:sldMk cId="338189010" sldId="357"/>
            <ac:spMk id="22" creationId="{A864C0F6-E5CB-D3AC-DAFA-AF6A53E48DE3}"/>
          </ac:spMkLst>
        </pc:spChg>
        <pc:grpChg chg="add mod">
          <ac:chgData name="Suwanna Sayruamyat" userId="85ad2ddab46709ef" providerId="LiveId" clId="{10C28F08-CC9B-4912-9C93-A0F4474554F7}" dt="2025-08-05T09:16:05.248" v="3259" actId="164"/>
          <ac:grpSpMkLst>
            <pc:docMk/>
            <pc:sldMk cId="338189010" sldId="357"/>
            <ac:grpSpMk id="21" creationId="{7ECE7C80-C86D-5B50-FCF8-A201AB801CBF}"/>
          </ac:grpSpMkLst>
        </pc:grpChg>
        <pc:picChg chg="add mod">
          <ac:chgData name="Suwanna Sayruamyat" userId="85ad2ddab46709ef" providerId="LiveId" clId="{10C28F08-CC9B-4912-9C93-A0F4474554F7}" dt="2025-08-05T09:16:05.248" v="3259" actId="164"/>
          <ac:picMkLst>
            <pc:docMk/>
            <pc:sldMk cId="338189010" sldId="357"/>
            <ac:picMk id="5" creationId="{F7593618-A373-0420-91EC-F9C096BD35A6}"/>
          </ac:picMkLst>
        </pc:picChg>
        <pc:picChg chg="add mod">
          <ac:chgData name="Suwanna Sayruamyat" userId="85ad2ddab46709ef" providerId="LiveId" clId="{10C28F08-CC9B-4912-9C93-A0F4474554F7}" dt="2025-08-05T09:16:05.248" v="3259" actId="164"/>
          <ac:picMkLst>
            <pc:docMk/>
            <pc:sldMk cId="338189010" sldId="357"/>
            <ac:picMk id="7" creationId="{58F19CA6-5094-7E09-4D37-80BB8D1574CD}"/>
          </ac:picMkLst>
        </pc:picChg>
        <pc:cxnChg chg="add mod">
          <ac:chgData name="Suwanna Sayruamyat" userId="85ad2ddab46709ef" providerId="LiveId" clId="{10C28F08-CC9B-4912-9C93-A0F4474554F7}" dt="2025-08-05T09:16:05.248" v="3259" actId="164"/>
          <ac:cxnSpMkLst>
            <pc:docMk/>
            <pc:sldMk cId="338189010" sldId="357"/>
            <ac:cxnSpMk id="13" creationId="{FFC566D8-A6FA-7132-E248-A51887A4CB38}"/>
          </ac:cxnSpMkLst>
        </pc:cxnChg>
        <pc:cxnChg chg="add mod">
          <ac:chgData name="Suwanna Sayruamyat" userId="85ad2ddab46709ef" providerId="LiveId" clId="{10C28F08-CC9B-4912-9C93-A0F4474554F7}" dt="2025-08-05T09:16:05.248" v="3259" actId="164"/>
          <ac:cxnSpMkLst>
            <pc:docMk/>
            <pc:sldMk cId="338189010" sldId="357"/>
            <ac:cxnSpMk id="16" creationId="{60E26000-C2F6-235A-E801-5E2B370D9F2F}"/>
          </ac:cxnSpMkLst>
        </pc:cxnChg>
      </pc:sldChg>
      <pc:sldChg chg="addSp delSp modSp new mod">
        <pc:chgData name="Suwanna Sayruamyat" userId="85ad2ddab46709ef" providerId="LiveId" clId="{10C28F08-CC9B-4912-9C93-A0F4474554F7}" dt="2025-08-05T09:44:47.232" v="4207" actId="403"/>
        <pc:sldMkLst>
          <pc:docMk/>
          <pc:sldMk cId="1650821318" sldId="358"/>
        </pc:sldMkLst>
        <pc:spChg chg="mod">
          <ac:chgData name="Suwanna Sayruamyat" userId="85ad2ddab46709ef" providerId="LiveId" clId="{10C28F08-CC9B-4912-9C93-A0F4474554F7}" dt="2025-08-05T09:29:02.271" v="3417"/>
          <ac:spMkLst>
            <pc:docMk/>
            <pc:sldMk cId="1650821318" sldId="358"/>
            <ac:spMk id="2" creationId="{8746B2C4-D631-FDB5-54BD-51913FF2E086}"/>
          </ac:spMkLst>
        </pc:spChg>
        <pc:spChg chg="add mod">
          <ac:chgData name="Suwanna Sayruamyat" userId="85ad2ddab46709ef" providerId="LiveId" clId="{10C28F08-CC9B-4912-9C93-A0F4474554F7}" dt="2025-08-05T09:44:47.232" v="4207" actId="403"/>
          <ac:spMkLst>
            <pc:docMk/>
            <pc:sldMk cId="1650821318" sldId="358"/>
            <ac:spMk id="9" creationId="{C26726D4-9E1B-EF41-143B-48FD3D29D507}"/>
          </ac:spMkLst>
        </pc:spChg>
        <pc:spChg chg="add mod">
          <ac:chgData name="Suwanna Sayruamyat" userId="85ad2ddab46709ef" providerId="LiveId" clId="{10C28F08-CC9B-4912-9C93-A0F4474554F7}" dt="2025-08-05T09:43:12.388" v="4096" actId="14100"/>
          <ac:spMkLst>
            <pc:docMk/>
            <pc:sldMk cId="1650821318" sldId="358"/>
            <ac:spMk id="12" creationId="{50ED4709-ECF9-831E-698C-31DD243BAAF6}"/>
          </ac:spMkLst>
        </pc:spChg>
        <pc:spChg chg="add mod">
          <ac:chgData name="Suwanna Sayruamyat" userId="85ad2ddab46709ef" providerId="LiveId" clId="{10C28F08-CC9B-4912-9C93-A0F4474554F7}" dt="2025-08-05T09:43:12.388" v="4096" actId="14100"/>
          <ac:spMkLst>
            <pc:docMk/>
            <pc:sldMk cId="1650821318" sldId="358"/>
            <ac:spMk id="13" creationId="{AB9BD804-AF3C-CD7B-6BFC-65945B6D24CF}"/>
          </ac:spMkLst>
        </pc:spChg>
        <pc:spChg chg="add mod">
          <ac:chgData name="Suwanna Sayruamyat" userId="85ad2ddab46709ef" providerId="LiveId" clId="{10C28F08-CC9B-4912-9C93-A0F4474554F7}" dt="2025-08-05T09:43:18.471" v="4098" actId="14100"/>
          <ac:spMkLst>
            <pc:docMk/>
            <pc:sldMk cId="1650821318" sldId="358"/>
            <ac:spMk id="14" creationId="{D8074AD1-CCAE-1DA1-0E49-1207D1D45301}"/>
          </ac:spMkLst>
        </pc:spChg>
        <pc:spChg chg="add del mod">
          <ac:chgData name="Suwanna Sayruamyat" userId="85ad2ddab46709ef" providerId="LiveId" clId="{10C28F08-CC9B-4912-9C93-A0F4474554F7}" dt="2025-08-05T09:43:28.655" v="4099" actId="478"/>
          <ac:spMkLst>
            <pc:docMk/>
            <pc:sldMk cId="1650821318" sldId="358"/>
            <ac:spMk id="15" creationId="{9EA1B17C-8739-0669-FC1D-3CBF3868CA60}"/>
          </ac:spMkLst>
        </pc:spChg>
        <pc:spChg chg="add mod">
          <ac:chgData name="Suwanna Sayruamyat" userId="85ad2ddab46709ef" providerId="LiveId" clId="{10C28F08-CC9B-4912-9C93-A0F4474554F7}" dt="2025-08-05T09:28:39.688" v="3412" actId="1076"/>
          <ac:spMkLst>
            <pc:docMk/>
            <pc:sldMk cId="1650821318" sldId="358"/>
            <ac:spMk id="16" creationId="{2F79AAC5-1B8E-C2C4-D30F-8E46259CD4C9}"/>
          </ac:spMkLst>
        </pc:spChg>
        <pc:spChg chg="add mod">
          <ac:chgData name="Suwanna Sayruamyat" userId="85ad2ddab46709ef" providerId="LiveId" clId="{10C28F08-CC9B-4912-9C93-A0F4474554F7}" dt="2025-08-05T09:43:41.738" v="4102" actId="14100"/>
          <ac:spMkLst>
            <pc:docMk/>
            <pc:sldMk cId="1650821318" sldId="358"/>
            <ac:spMk id="20" creationId="{38591408-9B4F-FEC5-2DCC-5038913C25FB}"/>
          </ac:spMkLst>
        </pc:spChg>
        <pc:graphicFrameChg chg="add del mod">
          <ac:chgData name="Suwanna Sayruamyat" userId="85ad2ddab46709ef" providerId="LiveId" clId="{10C28F08-CC9B-4912-9C93-A0F4474554F7}" dt="2025-08-05T09:27:37.406" v="3401" actId="478"/>
          <ac:graphicFrameMkLst>
            <pc:docMk/>
            <pc:sldMk cId="1650821318" sldId="358"/>
            <ac:graphicFrameMk id="4" creationId="{CF9D1BCE-268D-89A2-A1EA-5A8399A88E32}"/>
          </ac:graphicFrameMkLst>
        </pc:graphicFrameChg>
        <pc:picChg chg="add del">
          <ac:chgData name="Suwanna Sayruamyat" userId="85ad2ddab46709ef" providerId="LiveId" clId="{10C28F08-CC9B-4912-9C93-A0F4474554F7}" dt="2025-08-05T09:28:14.082" v="3405" actId="21"/>
          <ac:picMkLst>
            <pc:docMk/>
            <pc:sldMk cId="1650821318" sldId="358"/>
            <ac:picMk id="6" creationId="{4B79218F-1003-2DDD-8BD8-E71059085D5E}"/>
          </ac:picMkLst>
        </pc:picChg>
        <pc:picChg chg="add mod">
          <ac:chgData name="Suwanna Sayruamyat" userId="85ad2ddab46709ef" providerId="LiveId" clId="{10C28F08-CC9B-4912-9C93-A0F4474554F7}" dt="2025-08-05T09:43:04.237" v="4094" actId="1076"/>
          <ac:picMkLst>
            <pc:docMk/>
            <pc:sldMk cId="1650821318" sldId="358"/>
            <ac:picMk id="33" creationId="{417D348F-421F-B92B-FCA3-E0D0AA7F07F8}"/>
          </ac:picMkLst>
        </pc:picChg>
        <pc:cxnChg chg="add mod">
          <ac:chgData name="Suwanna Sayruamyat" userId="85ad2ddab46709ef" providerId="LiveId" clId="{10C28F08-CC9B-4912-9C93-A0F4474554F7}" dt="2025-08-05T09:43:32.865" v="4100" actId="14100"/>
          <ac:cxnSpMkLst>
            <pc:docMk/>
            <pc:sldMk cId="1650821318" sldId="358"/>
            <ac:cxnSpMk id="35" creationId="{6EB3C889-0CF0-78A6-25BD-6D1A5F4DFEB6}"/>
          </ac:cxnSpMkLst>
        </pc:cxnChg>
      </pc:sldChg>
      <pc:sldChg chg="addSp modSp new mod">
        <pc:chgData name="Suwanna Sayruamyat" userId="85ad2ddab46709ef" providerId="LiveId" clId="{10C28F08-CC9B-4912-9C93-A0F4474554F7}" dt="2025-08-05T09:42:53.471" v="4092" actId="20577"/>
        <pc:sldMkLst>
          <pc:docMk/>
          <pc:sldMk cId="803265438" sldId="359"/>
        </pc:sldMkLst>
        <pc:spChg chg="mod">
          <ac:chgData name="Suwanna Sayruamyat" userId="85ad2ddab46709ef" providerId="LiveId" clId="{10C28F08-CC9B-4912-9C93-A0F4474554F7}" dt="2025-08-05T09:42:53.471" v="4092" actId="20577"/>
          <ac:spMkLst>
            <pc:docMk/>
            <pc:sldMk cId="803265438" sldId="359"/>
            <ac:spMk id="2" creationId="{90F35F69-6751-FA67-A57B-461420299A0C}"/>
          </ac:spMkLst>
        </pc:spChg>
        <pc:spChg chg="add mod">
          <ac:chgData name="Suwanna Sayruamyat" userId="85ad2ddab46709ef" providerId="LiveId" clId="{10C28F08-CC9B-4912-9C93-A0F4474554F7}" dt="2025-08-05T09:42:42.654" v="4065" actId="1076"/>
          <ac:spMkLst>
            <pc:docMk/>
            <pc:sldMk cId="803265438" sldId="359"/>
            <ac:spMk id="30" creationId="{30342508-D129-6725-B332-603C2E5F01D9}"/>
          </ac:spMkLst>
        </pc:spChg>
        <pc:spChg chg="add mod">
          <ac:chgData name="Suwanna Sayruamyat" userId="85ad2ddab46709ef" providerId="LiveId" clId="{10C28F08-CC9B-4912-9C93-A0F4474554F7}" dt="2025-08-05T09:42:38.655" v="4064" actId="1076"/>
          <ac:spMkLst>
            <pc:docMk/>
            <pc:sldMk cId="803265438" sldId="359"/>
            <ac:spMk id="36" creationId="{BE306E69-3241-7039-D2AD-27303DCCFDDA}"/>
          </ac:spMkLst>
        </pc:spChg>
        <pc:picChg chg="add mod">
          <ac:chgData name="Suwanna Sayruamyat" userId="85ad2ddab46709ef" providerId="LiveId" clId="{10C28F08-CC9B-4912-9C93-A0F4474554F7}" dt="2025-08-05T09:42:46.471" v="4067" actId="14100"/>
          <ac:picMkLst>
            <pc:docMk/>
            <pc:sldMk cId="803265438" sldId="359"/>
            <ac:picMk id="31" creationId="{9971D38F-F6FD-5077-C930-0DD6E63E4401}"/>
          </ac:picMkLst>
        </pc:picChg>
        <pc:picChg chg="add mod">
          <ac:chgData name="Suwanna Sayruamyat" userId="85ad2ddab46709ef" providerId="LiveId" clId="{10C28F08-CC9B-4912-9C93-A0F4474554F7}" dt="2025-08-05T09:42:44.455" v="4066" actId="14100"/>
          <ac:picMkLst>
            <pc:docMk/>
            <pc:sldMk cId="803265438" sldId="359"/>
            <ac:picMk id="32" creationId="{1078E11E-67EB-3A19-AB76-C19B3F94B7D4}"/>
          </ac:picMkLst>
        </pc:picChg>
      </pc:sldChg>
      <pc:sldMasterChg chg="modSldLayout">
        <pc:chgData name="Suwanna Sayruamyat" userId="85ad2ddab46709ef" providerId="LiveId" clId="{10C28F08-CC9B-4912-9C93-A0F4474554F7}" dt="2025-08-05T04:44:27.896" v="40" actId="2711"/>
        <pc:sldMasterMkLst>
          <pc:docMk/>
          <pc:sldMasterMk cId="2132171725" sldId="2147483696"/>
        </pc:sldMasterMkLst>
        <pc:sldLayoutChg chg="modSp">
          <pc:chgData name="Suwanna Sayruamyat" userId="85ad2ddab46709ef" providerId="LiveId" clId="{10C28F08-CC9B-4912-9C93-A0F4474554F7}" dt="2025-08-05T04:44:27.896" v="40" actId="2711"/>
          <pc:sldLayoutMkLst>
            <pc:docMk/>
            <pc:sldMasterMk cId="2132171725" sldId="2147483696"/>
            <pc:sldLayoutMk cId="3594303165" sldId="2147483698"/>
          </pc:sldLayoutMkLst>
          <pc:spChg chg="mod">
            <ac:chgData name="Suwanna Sayruamyat" userId="85ad2ddab46709ef" providerId="LiveId" clId="{10C28F08-CC9B-4912-9C93-A0F4474554F7}" dt="2025-08-05T04:44:27.896" v="40" actId="2711"/>
            <ac:spMkLst>
              <pc:docMk/>
              <pc:sldMasterMk cId="2132171725" sldId="2147483696"/>
              <pc:sldLayoutMk cId="3594303165" sldId="2147483698"/>
              <ac:spMk id="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31346-9DB3-47E6-A0C5-9F4E202880CC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8EEEFD4F-B05D-4DFD-AC0D-5B058E64F7EF}">
      <dgm:prSet phldrT="[Text]"/>
      <dgm:spPr/>
      <dgm:t>
        <a:bodyPr/>
        <a:lstStyle/>
        <a:p>
          <a:r>
            <a:rPr lang="en-US" dirty="0"/>
            <a:t>Data</a:t>
          </a:r>
          <a:endParaRPr lang="en-GB" dirty="0"/>
        </a:p>
      </dgm:t>
    </dgm:pt>
    <dgm:pt modelId="{E37617C4-4BA0-4A43-88C5-4CFF41A33288}" type="parTrans" cxnId="{F0980202-171D-416D-91EC-57C4E963EED6}">
      <dgm:prSet/>
      <dgm:spPr/>
      <dgm:t>
        <a:bodyPr/>
        <a:lstStyle/>
        <a:p>
          <a:endParaRPr lang="en-GB"/>
        </a:p>
      </dgm:t>
    </dgm:pt>
    <dgm:pt modelId="{62963A24-B375-4050-B610-8877CAD268F5}" type="sibTrans" cxnId="{F0980202-171D-416D-91EC-57C4E963EED6}">
      <dgm:prSet/>
      <dgm:spPr/>
      <dgm:t>
        <a:bodyPr/>
        <a:lstStyle/>
        <a:p>
          <a:endParaRPr lang="en-GB"/>
        </a:p>
      </dgm:t>
    </dgm:pt>
    <dgm:pt modelId="{BBF02DB5-F64F-402B-8040-C249A71C1C66}">
      <dgm:prSet phldrT="[Text]"/>
      <dgm:spPr/>
      <dgm:t>
        <a:bodyPr/>
        <a:lstStyle/>
        <a:p>
          <a:r>
            <a:rPr lang="en-US" dirty="0"/>
            <a:t>Categorical</a:t>
          </a:r>
          <a:endParaRPr lang="en-GB" dirty="0"/>
        </a:p>
      </dgm:t>
    </dgm:pt>
    <dgm:pt modelId="{E6E15B0B-394B-40D1-AE31-470C77587908}" type="parTrans" cxnId="{F0D7B895-04F5-4C87-AB80-5CA394DDB203}">
      <dgm:prSet/>
      <dgm:spPr/>
      <dgm:t>
        <a:bodyPr/>
        <a:lstStyle/>
        <a:p>
          <a:endParaRPr lang="en-GB"/>
        </a:p>
      </dgm:t>
    </dgm:pt>
    <dgm:pt modelId="{3022315B-0D81-4412-A691-7FB6754ED4BD}" type="sibTrans" cxnId="{F0D7B895-04F5-4C87-AB80-5CA394DDB203}">
      <dgm:prSet/>
      <dgm:spPr/>
      <dgm:t>
        <a:bodyPr/>
        <a:lstStyle/>
        <a:p>
          <a:endParaRPr lang="en-GB"/>
        </a:p>
      </dgm:t>
    </dgm:pt>
    <dgm:pt modelId="{69652A70-7B85-4F10-AF91-2E0E177D35B7}">
      <dgm:prSet phldrT="[Text]"/>
      <dgm:spPr/>
      <dgm:t>
        <a:bodyPr/>
        <a:lstStyle/>
        <a:p>
          <a:r>
            <a:rPr lang="en-US" dirty="0"/>
            <a:t>Nominal</a:t>
          </a:r>
          <a:endParaRPr lang="en-GB" dirty="0"/>
        </a:p>
      </dgm:t>
    </dgm:pt>
    <dgm:pt modelId="{F765E09C-CE7C-4A6D-BC12-D51F26D28A98}" type="parTrans" cxnId="{43237D3D-8A7D-4F12-B92C-D4542BEE20A7}">
      <dgm:prSet/>
      <dgm:spPr/>
      <dgm:t>
        <a:bodyPr/>
        <a:lstStyle/>
        <a:p>
          <a:endParaRPr lang="en-GB"/>
        </a:p>
      </dgm:t>
    </dgm:pt>
    <dgm:pt modelId="{EBBAF56F-ED1D-418F-B2A8-030A111799A9}" type="sibTrans" cxnId="{43237D3D-8A7D-4F12-B92C-D4542BEE20A7}">
      <dgm:prSet/>
      <dgm:spPr/>
      <dgm:t>
        <a:bodyPr/>
        <a:lstStyle/>
        <a:p>
          <a:endParaRPr lang="en-GB"/>
        </a:p>
      </dgm:t>
    </dgm:pt>
    <dgm:pt modelId="{30F66E66-631E-44A5-B37C-93FEBB3FB83A}">
      <dgm:prSet phldrT="[Text]"/>
      <dgm:spPr/>
      <dgm:t>
        <a:bodyPr/>
        <a:lstStyle/>
        <a:p>
          <a:r>
            <a:rPr lang="en-US" dirty="0"/>
            <a:t>Ordinal</a:t>
          </a:r>
          <a:endParaRPr lang="en-GB" dirty="0"/>
        </a:p>
      </dgm:t>
    </dgm:pt>
    <dgm:pt modelId="{D9D475F0-B4A2-4067-9267-73E04308AD59}" type="parTrans" cxnId="{10518B23-46CA-4A54-939F-CFE14B821C0E}">
      <dgm:prSet/>
      <dgm:spPr/>
      <dgm:t>
        <a:bodyPr/>
        <a:lstStyle/>
        <a:p>
          <a:endParaRPr lang="en-GB"/>
        </a:p>
      </dgm:t>
    </dgm:pt>
    <dgm:pt modelId="{2501BA73-0B52-4C67-9144-C673A3E085CB}" type="sibTrans" cxnId="{10518B23-46CA-4A54-939F-CFE14B821C0E}">
      <dgm:prSet/>
      <dgm:spPr/>
      <dgm:t>
        <a:bodyPr/>
        <a:lstStyle/>
        <a:p>
          <a:endParaRPr lang="en-GB"/>
        </a:p>
      </dgm:t>
    </dgm:pt>
    <dgm:pt modelId="{901534BC-7577-4FD2-B9FA-123415017A30}">
      <dgm:prSet phldrT="[Text]"/>
      <dgm:spPr/>
      <dgm:t>
        <a:bodyPr/>
        <a:lstStyle/>
        <a:p>
          <a:r>
            <a:rPr lang="en-US" dirty="0"/>
            <a:t>Numerical</a:t>
          </a:r>
          <a:endParaRPr lang="en-GB" dirty="0"/>
        </a:p>
      </dgm:t>
    </dgm:pt>
    <dgm:pt modelId="{BA6278F7-77FD-4B47-9A12-41E86856C2E0}" type="parTrans" cxnId="{3188EC38-78DA-468E-AB86-0C5B0967D9BA}">
      <dgm:prSet/>
      <dgm:spPr/>
      <dgm:t>
        <a:bodyPr/>
        <a:lstStyle/>
        <a:p>
          <a:endParaRPr lang="en-GB"/>
        </a:p>
      </dgm:t>
    </dgm:pt>
    <dgm:pt modelId="{1DAB2AA4-C3E8-4626-BD28-AEF887186DF5}" type="sibTrans" cxnId="{3188EC38-78DA-468E-AB86-0C5B0967D9BA}">
      <dgm:prSet/>
      <dgm:spPr/>
      <dgm:t>
        <a:bodyPr/>
        <a:lstStyle/>
        <a:p>
          <a:endParaRPr lang="en-GB"/>
        </a:p>
      </dgm:t>
    </dgm:pt>
    <dgm:pt modelId="{0C8C19EF-5F4D-4A4D-BDEA-4861ACCD4774}">
      <dgm:prSet phldrT="[Text]"/>
      <dgm:spPr/>
      <dgm:t>
        <a:bodyPr/>
        <a:lstStyle/>
        <a:p>
          <a:r>
            <a:rPr lang="en-US" dirty="0"/>
            <a:t>Discrete</a:t>
          </a:r>
          <a:endParaRPr lang="en-GB" dirty="0"/>
        </a:p>
      </dgm:t>
    </dgm:pt>
    <dgm:pt modelId="{9DF5BB24-D59A-4C9F-9AB5-2CCC28124356}" type="parTrans" cxnId="{8EBFE8DC-E572-4E13-8637-7249A99775FA}">
      <dgm:prSet/>
      <dgm:spPr/>
      <dgm:t>
        <a:bodyPr/>
        <a:lstStyle/>
        <a:p>
          <a:endParaRPr lang="en-GB"/>
        </a:p>
      </dgm:t>
    </dgm:pt>
    <dgm:pt modelId="{7209C7B7-8291-46C9-8106-276CB60DFE05}" type="sibTrans" cxnId="{8EBFE8DC-E572-4E13-8637-7249A99775FA}">
      <dgm:prSet/>
      <dgm:spPr/>
      <dgm:t>
        <a:bodyPr/>
        <a:lstStyle/>
        <a:p>
          <a:endParaRPr lang="en-GB"/>
        </a:p>
      </dgm:t>
    </dgm:pt>
    <dgm:pt modelId="{CB455DD8-BC14-4839-B1CE-1074C44D70AE}">
      <dgm:prSet phldrT="[Text]"/>
      <dgm:spPr/>
      <dgm:t>
        <a:bodyPr/>
        <a:lstStyle/>
        <a:p>
          <a:r>
            <a:rPr lang="en-US" dirty="0"/>
            <a:t>Continuous</a:t>
          </a:r>
          <a:endParaRPr lang="en-GB" dirty="0"/>
        </a:p>
      </dgm:t>
    </dgm:pt>
    <dgm:pt modelId="{A53E5549-A84F-4EC2-B0A5-D353C7BBACD7}" type="parTrans" cxnId="{8554E9DA-5E37-4CDA-BD03-2EF09C71E04B}">
      <dgm:prSet/>
      <dgm:spPr/>
      <dgm:t>
        <a:bodyPr/>
        <a:lstStyle/>
        <a:p>
          <a:endParaRPr lang="en-GB"/>
        </a:p>
      </dgm:t>
    </dgm:pt>
    <dgm:pt modelId="{BF073EA1-E7D5-4F61-9F6B-7A75687FF8FB}" type="sibTrans" cxnId="{8554E9DA-5E37-4CDA-BD03-2EF09C71E04B}">
      <dgm:prSet/>
      <dgm:spPr/>
      <dgm:t>
        <a:bodyPr/>
        <a:lstStyle/>
        <a:p>
          <a:endParaRPr lang="en-GB"/>
        </a:p>
      </dgm:t>
    </dgm:pt>
    <dgm:pt modelId="{C6DE98D1-855E-4A9A-8962-96E2B3FE8286}" type="pres">
      <dgm:prSet presAssocID="{22431346-9DB3-47E6-A0C5-9F4E202880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36EC4C-434B-4861-BB93-09DB30D8621D}" type="pres">
      <dgm:prSet presAssocID="{8EEEFD4F-B05D-4DFD-AC0D-5B058E64F7EF}" presName="hierRoot1" presStyleCnt="0"/>
      <dgm:spPr/>
    </dgm:pt>
    <dgm:pt modelId="{F2808B09-7B2A-48C8-BACA-9FA6267321CB}" type="pres">
      <dgm:prSet presAssocID="{8EEEFD4F-B05D-4DFD-AC0D-5B058E64F7EF}" presName="composite" presStyleCnt="0"/>
      <dgm:spPr/>
    </dgm:pt>
    <dgm:pt modelId="{9F8A2E8F-BD29-4018-9A4A-93D77F9CD603}" type="pres">
      <dgm:prSet presAssocID="{8EEEFD4F-B05D-4DFD-AC0D-5B058E64F7EF}" presName="background" presStyleLbl="node0" presStyleIdx="0" presStyleCnt="1"/>
      <dgm:spPr/>
    </dgm:pt>
    <dgm:pt modelId="{C4BF0434-FA3D-4439-ADBC-1D954911C69C}" type="pres">
      <dgm:prSet presAssocID="{8EEEFD4F-B05D-4DFD-AC0D-5B058E64F7EF}" presName="text" presStyleLbl="fgAcc0" presStyleIdx="0" presStyleCnt="1">
        <dgm:presLayoutVars>
          <dgm:chPref val="3"/>
        </dgm:presLayoutVars>
      </dgm:prSet>
      <dgm:spPr/>
    </dgm:pt>
    <dgm:pt modelId="{2EB753AF-BAB5-458A-A594-7F7DB9C873A4}" type="pres">
      <dgm:prSet presAssocID="{8EEEFD4F-B05D-4DFD-AC0D-5B058E64F7EF}" presName="hierChild2" presStyleCnt="0"/>
      <dgm:spPr/>
    </dgm:pt>
    <dgm:pt modelId="{10D1EFC3-CF60-4955-8C13-483806D5C98C}" type="pres">
      <dgm:prSet presAssocID="{E6E15B0B-394B-40D1-AE31-470C77587908}" presName="Name10" presStyleLbl="parChTrans1D2" presStyleIdx="0" presStyleCnt="2"/>
      <dgm:spPr/>
    </dgm:pt>
    <dgm:pt modelId="{C0096E88-BCA0-4E71-A7FB-654EA0125DEA}" type="pres">
      <dgm:prSet presAssocID="{BBF02DB5-F64F-402B-8040-C249A71C1C66}" presName="hierRoot2" presStyleCnt="0"/>
      <dgm:spPr/>
    </dgm:pt>
    <dgm:pt modelId="{14492CC1-FAEA-4B52-9E60-B7EA6DE44146}" type="pres">
      <dgm:prSet presAssocID="{BBF02DB5-F64F-402B-8040-C249A71C1C66}" presName="composite2" presStyleCnt="0"/>
      <dgm:spPr/>
    </dgm:pt>
    <dgm:pt modelId="{41A27AD1-DE0D-4052-9C27-CF36691BBE31}" type="pres">
      <dgm:prSet presAssocID="{BBF02DB5-F64F-402B-8040-C249A71C1C66}" presName="background2" presStyleLbl="node2" presStyleIdx="0" presStyleCnt="2"/>
      <dgm:spPr/>
    </dgm:pt>
    <dgm:pt modelId="{FB858AF3-F575-4BA6-B2D3-1EC9507C4886}" type="pres">
      <dgm:prSet presAssocID="{BBF02DB5-F64F-402B-8040-C249A71C1C66}" presName="text2" presStyleLbl="fgAcc2" presStyleIdx="0" presStyleCnt="2">
        <dgm:presLayoutVars>
          <dgm:chPref val="3"/>
        </dgm:presLayoutVars>
      </dgm:prSet>
      <dgm:spPr/>
    </dgm:pt>
    <dgm:pt modelId="{C27092D2-B57A-41AA-8BC8-0596F5749655}" type="pres">
      <dgm:prSet presAssocID="{BBF02DB5-F64F-402B-8040-C249A71C1C66}" presName="hierChild3" presStyleCnt="0"/>
      <dgm:spPr/>
    </dgm:pt>
    <dgm:pt modelId="{EB52036E-E63C-4913-8D82-FD7D91D6F282}" type="pres">
      <dgm:prSet presAssocID="{F765E09C-CE7C-4A6D-BC12-D51F26D28A98}" presName="Name17" presStyleLbl="parChTrans1D3" presStyleIdx="0" presStyleCnt="4"/>
      <dgm:spPr/>
    </dgm:pt>
    <dgm:pt modelId="{A5018D41-0A66-412C-A999-635DB39D4F30}" type="pres">
      <dgm:prSet presAssocID="{69652A70-7B85-4F10-AF91-2E0E177D35B7}" presName="hierRoot3" presStyleCnt="0"/>
      <dgm:spPr/>
    </dgm:pt>
    <dgm:pt modelId="{55D3DEDA-890D-4C65-AD33-0B09B0E0D65A}" type="pres">
      <dgm:prSet presAssocID="{69652A70-7B85-4F10-AF91-2E0E177D35B7}" presName="composite3" presStyleCnt="0"/>
      <dgm:spPr/>
    </dgm:pt>
    <dgm:pt modelId="{0884648C-F946-4289-A529-9ECB3DFC231F}" type="pres">
      <dgm:prSet presAssocID="{69652A70-7B85-4F10-AF91-2E0E177D35B7}" presName="background3" presStyleLbl="node3" presStyleIdx="0" presStyleCnt="4"/>
      <dgm:spPr/>
    </dgm:pt>
    <dgm:pt modelId="{628389C6-21A0-4662-9433-6E947F05943A}" type="pres">
      <dgm:prSet presAssocID="{69652A70-7B85-4F10-AF91-2E0E177D35B7}" presName="text3" presStyleLbl="fgAcc3" presStyleIdx="0" presStyleCnt="4">
        <dgm:presLayoutVars>
          <dgm:chPref val="3"/>
        </dgm:presLayoutVars>
      </dgm:prSet>
      <dgm:spPr/>
    </dgm:pt>
    <dgm:pt modelId="{1800BCD7-8436-4759-B524-AE95FB023EE0}" type="pres">
      <dgm:prSet presAssocID="{69652A70-7B85-4F10-AF91-2E0E177D35B7}" presName="hierChild4" presStyleCnt="0"/>
      <dgm:spPr/>
    </dgm:pt>
    <dgm:pt modelId="{797B2158-BBD6-4CA5-8A90-70B24C28D302}" type="pres">
      <dgm:prSet presAssocID="{D9D475F0-B4A2-4067-9267-73E04308AD59}" presName="Name17" presStyleLbl="parChTrans1D3" presStyleIdx="1" presStyleCnt="4"/>
      <dgm:spPr/>
    </dgm:pt>
    <dgm:pt modelId="{ED217E87-50A0-4F7E-9077-B3059A25E12B}" type="pres">
      <dgm:prSet presAssocID="{30F66E66-631E-44A5-B37C-93FEBB3FB83A}" presName="hierRoot3" presStyleCnt="0"/>
      <dgm:spPr/>
    </dgm:pt>
    <dgm:pt modelId="{5268A245-6802-409E-9E3B-9888B60FBD58}" type="pres">
      <dgm:prSet presAssocID="{30F66E66-631E-44A5-B37C-93FEBB3FB83A}" presName="composite3" presStyleCnt="0"/>
      <dgm:spPr/>
    </dgm:pt>
    <dgm:pt modelId="{699EA0FC-BBB0-4985-8E15-AA5FAA809E31}" type="pres">
      <dgm:prSet presAssocID="{30F66E66-631E-44A5-B37C-93FEBB3FB83A}" presName="background3" presStyleLbl="node3" presStyleIdx="1" presStyleCnt="4"/>
      <dgm:spPr/>
    </dgm:pt>
    <dgm:pt modelId="{3E844D5C-930D-4B0C-9A14-99BE167C0C37}" type="pres">
      <dgm:prSet presAssocID="{30F66E66-631E-44A5-B37C-93FEBB3FB83A}" presName="text3" presStyleLbl="fgAcc3" presStyleIdx="1" presStyleCnt="4">
        <dgm:presLayoutVars>
          <dgm:chPref val="3"/>
        </dgm:presLayoutVars>
      </dgm:prSet>
      <dgm:spPr/>
    </dgm:pt>
    <dgm:pt modelId="{F474E585-8F2D-4909-8E8E-B8388C429DC9}" type="pres">
      <dgm:prSet presAssocID="{30F66E66-631E-44A5-B37C-93FEBB3FB83A}" presName="hierChild4" presStyleCnt="0"/>
      <dgm:spPr/>
    </dgm:pt>
    <dgm:pt modelId="{F9ECE536-E02B-4A07-B1A4-AB917691312C}" type="pres">
      <dgm:prSet presAssocID="{BA6278F7-77FD-4B47-9A12-41E86856C2E0}" presName="Name10" presStyleLbl="parChTrans1D2" presStyleIdx="1" presStyleCnt="2"/>
      <dgm:spPr/>
    </dgm:pt>
    <dgm:pt modelId="{A1532C55-810D-4F59-8F4E-E51D35E4B3DA}" type="pres">
      <dgm:prSet presAssocID="{901534BC-7577-4FD2-B9FA-123415017A30}" presName="hierRoot2" presStyleCnt="0"/>
      <dgm:spPr/>
    </dgm:pt>
    <dgm:pt modelId="{44502B2A-7047-4987-9547-66F4AB459038}" type="pres">
      <dgm:prSet presAssocID="{901534BC-7577-4FD2-B9FA-123415017A30}" presName="composite2" presStyleCnt="0"/>
      <dgm:spPr/>
    </dgm:pt>
    <dgm:pt modelId="{2754776E-7ADA-4530-8F9F-ED5B07CC0560}" type="pres">
      <dgm:prSet presAssocID="{901534BC-7577-4FD2-B9FA-123415017A30}" presName="background2" presStyleLbl="node2" presStyleIdx="1" presStyleCnt="2"/>
      <dgm:spPr/>
    </dgm:pt>
    <dgm:pt modelId="{CD843B5E-243F-4FCA-9495-AAFD41D903B6}" type="pres">
      <dgm:prSet presAssocID="{901534BC-7577-4FD2-B9FA-123415017A30}" presName="text2" presStyleLbl="fgAcc2" presStyleIdx="1" presStyleCnt="2">
        <dgm:presLayoutVars>
          <dgm:chPref val="3"/>
        </dgm:presLayoutVars>
      </dgm:prSet>
      <dgm:spPr/>
    </dgm:pt>
    <dgm:pt modelId="{B599A7FC-4F1B-46B7-BA2D-68F8A3FF6918}" type="pres">
      <dgm:prSet presAssocID="{901534BC-7577-4FD2-B9FA-123415017A30}" presName="hierChild3" presStyleCnt="0"/>
      <dgm:spPr/>
    </dgm:pt>
    <dgm:pt modelId="{61A24579-4910-4478-8B27-EA966DBFE824}" type="pres">
      <dgm:prSet presAssocID="{9DF5BB24-D59A-4C9F-9AB5-2CCC28124356}" presName="Name17" presStyleLbl="parChTrans1D3" presStyleIdx="2" presStyleCnt="4"/>
      <dgm:spPr/>
    </dgm:pt>
    <dgm:pt modelId="{1411E08B-1069-47BE-8114-DD15A558A8C2}" type="pres">
      <dgm:prSet presAssocID="{0C8C19EF-5F4D-4A4D-BDEA-4861ACCD4774}" presName="hierRoot3" presStyleCnt="0"/>
      <dgm:spPr/>
    </dgm:pt>
    <dgm:pt modelId="{4C59EE50-0B0D-4325-B2B5-89CBC5B609A9}" type="pres">
      <dgm:prSet presAssocID="{0C8C19EF-5F4D-4A4D-BDEA-4861ACCD4774}" presName="composite3" presStyleCnt="0"/>
      <dgm:spPr/>
    </dgm:pt>
    <dgm:pt modelId="{9798A3BE-66F7-4E05-ADCE-90EEDBB4B1C9}" type="pres">
      <dgm:prSet presAssocID="{0C8C19EF-5F4D-4A4D-BDEA-4861ACCD4774}" presName="background3" presStyleLbl="node3" presStyleIdx="2" presStyleCnt="4"/>
      <dgm:spPr/>
    </dgm:pt>
    <dgm:pt modelId="{EFC3D1B9-7B7C-4313-9878-2E0762F01E03}" type="pres">
      <dgm:prSet presAssocID="{0C8C19EF-5F4D-4A4D-BDEA-4861ACCD4774}" presName="text3" presStyleLbl="fgAcc3" presStyleIdx="2" presStyleCnt="4">
        <dgm:presLayoutVars>
          <dgm:chPref val="3"/>
        </dgm:presLayoutVars>
      </dgm:prSet>
      <dgm:spPr/>
    </dgm:pt>
    <dgm:pt modelId="{3DEFF386-6EA6-4E64-AAC8-CBDD5599EE42}" type="pres">
      <dgm:prSet presAssocID="{0C8C19EF-5F4D-4A4D-BDEA-4861ACCD4774}" presName="hierChild4" presStyleCnt="0"/>
      <dgm:spPr/>
    </dgm:pt>
    <dgm:pt modelId="{9D66C2E8-D198-4F7C-974F-8AA1DA47FE32}" type="pres">
      <dgm:prSet presAssocID="{A53E5549-A84F-4EC2-B0A5-D353C7BBACD7}" presName="Name17" presStyleLbl="parChTrans1D3" presStyleIdx="3" presStyleCnt="4"/>
      <dgm:spPr/>
    </dgm:pt>
    <dgm:pt modelId="{BF12F727-06B7-4DA2-9188-0430D9081668}" type="pres">
      <dgm:prSet presAssocID="{CB455DD8-BC14-4839-B1CE-1074C44D70AE}" presName="hierRoot3" presStyleCnt="0"/>
      <dgm:spPr/>
    </dgm:pt>
    <dgm:pt modelId="{48B2D1B6-9A70-4D3A-865D-185745D37DAB}" type="pres">
      <dgm:prSet presAssocID="{CB455DD8-BC14-4839-B1CE-1074C44D70AE}" presName="composite3" presStyleCnt="0"/>
      <dgm:spPr/>
    </dgm:pt>
    <dgm:pt modelId="{6DB128AD-DB98-4EF6-A7A9-4FA0CFD93223}" type="pres">
      <dgm:prSet presAssocID="{CB455DD8-BC14-4839-B1CE-1074C44D70AE}" presName="background3" presStyleLbl="node3" presStyleIdx="3" presStyleCnt="4"/>
      <dgm:spPr/>
    </dgm:pt>
    <dgm:pt modelId="{325511F8-B5E4-439A-8A4D-255DC53AC445}" type="pres">
      <dgm:prSet presAssocID="{CB455DD8-BC14-4839-B1CE-1074C44D70AE}" presName="text3" presStyleLbl="fgAcc3" presStyleIdx="3" presStyleCnt="4">
        <dgm:presLayoutVars>
          <dgm:chPref val="3"/>
        </dgm:presLayoutVars>
      </dgm:prSet>
      <dgm:spPr/>
    </dgm:pt>
    <dgm:pt modelId="{FA4C042E-48E6-463F-93A1-85A78436D405}" type="pres">
      <dgm:prSet presAssocID="{CB455DD8-BC14-4839-B1CE-1074C44D70AE}" presName="hierChild4" presStyleCnt="0"/>
      <dgm:spPr/>
    </dgm:pt>
  </dgm:ptLst>
  <dgm:cxnLst>
    <dgm:cxn modelId="{F0980202-171D-416D-91EC-57C4E963EED6}" srcId="{22431346-9DB3-47E6-A0C5-9F4E202880CC}" destId="{8EEEFD4F-B05D-4DFD-AC0D-5B058E64F7EF}" srcOrd="0" destOrd="0" parTransId="{E37617C4-4BA0-4A43-88C5-4CFF41A33288}" sibTransId="{62963A24-B375-4050-B610-8877CAD268F5}"/>
    <dgm:cxn modelId="{BC8E4607-19BA-4DA5-A956-79C74ECEF2F0}" type="presOf" srcId="{69652A70-7B85-4F10-AF91-2E0E177D35B7}" destId="{628389C6-21A0-4662-9433-6E947F05943A}" srcOrd="0" destOrd="0" presId="urn:microsoft.com/office/officeart/2005/8/layout/hierarchy1"/>
    <dgm:cxn modelId="{590BB21B-B748-468D-B756-3CC1B9703ED0}" type="presOf" srcId="{8EEEFD4F-B05D-4DFD-AC0D-5B058E64F7EF}" destId="{C4BF0434-FA3D-4439-ADBC-1D954911C69C}" srcOrd="0" destOrd="0" presId="urn:microsoft.com/office/officeart/2005/8/layout/hierarchy1"/>
    <dgm:cxn modelId="{10518B23-46CA-4A54-939F-CFE14B821C0E}" srcId="{BBF02DB5-F64F-402B-8040-C249A71C1C66}" destId="{30F66E66-631E-44A5-B37C-93FEBB3FB83A}" srcOrd="1" destOrd="0" parTransId="{D9D475F0-B4A2-4067-9267-73E04308AD59}" sibTransId="{2501BA73-0B52-4C67-9144-C673A3E085CB}"/>
    <dgm:cxn modelId="{4C27E638-055C-4EB2-8D3D-A1E743D0CF4B}" type="presOf" srcId="{D9D475F0-B4A2-4067-9267-73E04308AD59}" destId="{797B2158-BBD6-4CA5-8A90-70B24C28D302}" srcOrd="0" destOrd="0" presId="urn:microsoft.com/office/officeart/2005/8/layout/hierarchy1"/>
    <dgm:cxn modelId="{3188EC38-78DA-468E-AB86-0C5B0967D9BA}" srcId="{8EEEFD4F-B05D-4DFD-AC0D-5B058E64F7EF}" destId="{901534BC-7577-4FD2-B9FA-123415017A30}" srcOrd="1" destOrd="0" parTransId="{BA6278F7-77FD-4B47-9A12-41E86856C2E0}" sibTransId="{1DAB2AA4-C3E8-4626-BD28-AEF887186DF5}"/>
    <dgm:cxn modelId="{43237D3D-8A7D-4F12-B92C-D4542BEE20A7}" srcId="{BBF02DB5-F64F-402B-8040-C249A71C1C66}" destId="{69652A70-7B85-4F10-AF91-2E0E177D35B7}" srcOrd="0" destOrd="0" parTransId="{F765E09C-CE7C-4A6D-BC12-D51F26D28A98}" sibTransId="{EBBAF56F-ED1D-418F-B2A8-030A111799A9}"/>
    <dgm:cxn modelId="{CDE0415E-8CF7-446A-AB50-C8C87CE7C180}" type="presOf" srcId="{22431346-9DB3-47E6-A0C5-9F4E202880CC}" destId="{C6DE98D1-855E-4A9A-8962-96E2B3FE8286}" srcOrd="0" destOrd="0" presId="urn:microsoft.com/office/officeart/2005/8/layout/hierarchy1"/>
    <dgm:cxn modelId="{2034576B-52C9-4C39-ADA6-C8421AB32180}" type="presOf" srcId="{A53E5549-A84F-4EC2-B0A5-D353C7BBACD7}" destId="{9D66C2E8-D198-4F7C-974F-8AA1DA47FE32}" srcOrd="0" destOrd="0" presId="urn:microsoft.com/office/officeart/2005/8/layout/hierarchy1"/>
    <dgm:cxn modelId="{45A1044C-0C54-475B-9D8E-F952729239D9}" type="presOf" srcId="{BA6278F7-77FD-4B47-9A12-41E86856C2E0}" destId="{F9ECE536-E02B-4A07-B1A4-AB917691312C}" srcOrd="0" destOrd="0" presId="urn:microsoft.com/office/officeart/2005/8/layout/hierarchy1"/>
    <dgm:cxn modelId="{0BE8AA4F-209B-4798-9AA9-2936437DE242}" type="presOf" srcId="{BBF02DB5-F64F-402B-8040-C249A71C1C66}" destId="{FB858AF3-F575-4BA6-B2D3-1EC9507C4886}" srcOrd="0" destOrd="0" presId="urn:microsoft.com/office/officeart/2005/8/layout/hierarchy1"/>
    <dgm:cxn modelId="{4C8B8A8C-83D4-4E8B-BC54-8B9D29792217}" type="presOf" srcId="{E6E15B0B-394B-40D1-AE31-470C77587908}" destId="{10D1EFC3-CF60-4955-8C13-483806D5C98C}" srcOrd="0" destOrd="0" presId="urn:microsoft.com/office/officeart/2005/8/layout/hierarchy1"/>
    <dgm:cxn modelId="{30ADAA90-1F44-4924-8610-773778D508C0}" type="presOf" srcId="{9DF5BB24-D59A-4C9F-9AB5-2CCC28124356}" destId="{61A24579-4910-4478-8B27-EA966DBFE824}" srcOrd="0" destOrd="0" presId="urn:microsoft.com/office/officeart/2005/8/layout/hierarchy1"/>
    <dgm:cxn modelId="{F0D7B895-04F5-4C87-AB80-5CA394DDB203}" srcId="{8EEEFD4F-B05D-4DFD-AC0D-5B058E64F7EF}" destId="{BBF02DB5-F64F-402B-8040-C249A71C1C66}" srcOrd="0" destOrd="0" parTransId="{E6E15B0B-394B-40D1-AE31-470C77587908}" sibTransId="{3022315B-0D81-4412-A691-7FB6754ED4BD}"/>
    <dgm:cxn modelId="{EDF646A5-8D44-4625-8CFE-E739373D11A0}" type="presOf" srcId="{0C8C19EF-5F4D-4A4D-BDEA-4861ACCD4774}" destId="{EFC3D1B9-7B7C-4313-9878-2E0762F01E03}" srcOrd="0" destOrd="0" presId="urn:microsoft.com/office/officeart/2005/8/layout/hierarchy1"/>
    <dgm:cxn modelId="{543462AC-5148-48A8-BC03-2EFBFA5F9BA6}" type="presOf" srcId="{CB455DD8-BC14-4839-B1CE-1074C44D70AE}" destId="{325511F8-B5E4-439A-8A4D-255DC53AC445}" srcOrd="0" destOrd="0" presId="urn:microsoft.com/office/officeart/2005/8/layout/hierarchy1"/>
    <dgm:cxn modelId="{DB3285C5-A7EC-4CC0-BD38-3CD19D4D5BC0}" type="presOf" srcId="{F765E09C-CE7C-4A6D-BC12-D51F26D28A98}" destId="{EB52036E-E63C-4913-8D82-FD7D91D6F282}" srcOrd="0" destOrd="0" presId="urn:microsoft.com/office/officeart/2005/8/layout/hierarchy1"/>
    <dgm:cxn modelId="{6108C0D4-4772-4EE7-871F-3F5801E6CC38}" type="presOf" srcId="{30F66E66-631E-44A5-B37C-93FEBB3FB83A}" destId="{3E844D5C-930D-4B0C-9A14-99BE167C0C37}" srcOrd="0" destOrd="0" presId="urn:microsoft.com/office/officeart/2005/8/layout/hierarchy1"/>
    <dgm:cxn modelId="{8554E9DA-5E37-4CDA-BD03-2EF09C71E04B}" srcId="{901534BC-7577-4FD2-B9FA-123415017A30}" destId="{CB455DD8-BC14-4839-B1CE-1074C44D70AE}" srcOrd="1" destOrd="0" parTransId="{A53E5549-A84F-4EC2-B0A5-D353C7BBACD7}" sibTransId="{BF073EA1-E7D5-4F61-9F6B-7A75687FF8FB}"/>
    <dgm:cxn modelId="{8EBFE8DC-E572-4E13-8637-7249A99775FA}" srcId="{901534BC-7577-4FD2-B9FA-123415017A30}" destId="{0C8C19EF-5F4D-4A4D-BDEA-4861ACCD4774}" srcOrd="0" destOrd="0" parTransId="{9DF5BB24-D59A-4C9F-9AB5-2CCC28124356}" sibTransId="{7209C7B7-8291-46C9-8106-276CB60DFE05}"/>
    <dgm:cxn modelId="{96FB8BEF-3D5F-469F-8594-A0CD77360762}" type="presOf" srcId="{901534BC-7577-4FD2-B9FA-123415017A30}" destId="{CD843B5E-243F-4FCA-9495-AAFD41D903B6}" srcOrd="0" destOrd="0" presId="urn:microsoft.com/office/officeart/2005/8/layout/hierarchy1"/>
    <dgm:cxn modelId="{7C13A2B7-A5E9-4A69-9712-D60D20D6FA56}" type="presParOf" srcId="{C6DE98D1-855E-4A9A-8962-96E2B3FE8286}" destId="{A836EC4C-434B-4861-BB93-09DB30D8621D}" srcOrd="0" destOrd="0" presId="urn:microsoft.com/office/officeart/2005/8/layout/hierarchy1"/>
    <dgm:cxn modelId="{05B55785-9A62-4CE4-A196-45E82B1FC778}" type="presParOf" srcId="{A836EC4C-434B-4861-BB93-09DB30D8621D}" destId="{F2808B09-7B2A-48C8-BACA-9FA6267321CB}" srcOrd="0" destOrd="0" presId="urn:microsoft.com/office/officeart/2005/8/layout/hierarchy1"/>
    <dgm:cxn modelId="{34C21A28-ADEC-4215-9C5B-FF5D0BBD3F3E}" type="presParOf" srcId="{F2808B09-7B2A-48C8-BACA-9FA6267321CB}" destId="{9F8A2E8F-BD29-4018-9A4A-93D77F9CD603}" srcOrd="0" destOrd="0" presId="urn:microsoft.com/office/officeart/2005/8/layout/hierarchy1"/>
    <dgm:cxn modelId="{DDCFD8E0-C974-4653-95C7-F08756C8E239}" type="presParOf" srcId="{F2808B09-7B2A-48C8-BACA-9FA6267321CB}" destId="{C4BF0434-FA3D-4439-ADBC-1D954911C69C}" srcOrd="1" destOrd="0" presId="urn:microsoft.com/office/officeart/2005/8/layout/hierarchy1"/>
    <dgm:cxn modelId="{C0CA4D78-A0F9-4B9E-A148-3B6EC255BFE3}" type="presParOf" srcId="{A836EC4C-434B-4861-BB93-09DB30D8621D}" destId="{2EB753AF-BAB5-458A-A594-7F7DB9C873A4}" srcOrd="1" destOrd="0" presId="urn:microsoft.com/office/officeart/2005/8/layout/hierarchy1"/>
    <dgm:cxn modelId="{E7A0B11F-E8D0-4072-BF3C-6E957CC69A47}" type="presParOf" srcId="{2EB753AF-BAB5-458A-A594-7F7DB9C873A4}" destId="{10D1EFC3-CF60-4955-8C13-483806D5C98C}" srcOrd="0" destOrd="0" presId="urn:microsoft.com/office/officeart/2005/8/layout/hierarchy1"/>
    <dgm:cxn modelId="{2DACBFEE-704D-497D-B67E-353642CAC129}" type="presParOf" srcId="{2EB753AF-BAB5-458A-A594-7F7DB9C873A4}" destId="{C0096E88-BCA0-4E71-A7FB-654EA0125DEA}" srcOrd="1" destOrd="0" presId="urn:microsoft.com/office/officeart/2005/8/layout/hierarchy1"/>
    <dgm:cxn modelId="{D66610E0-902B-453C-810E-87B760FAD31F}" type="presParOf" srcId="{C0096E88-BCA0-4E71-A7FB-654EA0125DEA}" destId="{14492CC1-FAEA-4B52-9E60-B7EA6DE44146}" srcOrd="0" destOrd="0" presId="urn:microsoft.com/office/officeart/2005/8/layout/hierarchy1"/>
    <dgm:cxn modelId="{81E23572-0D09-4F0E-8B69-AA110C2B52F5}" type="presParOf" srcId="{14492CC1-FAEA-4B52-9E60-B7EA6DE44146}" destId="{41A27AD1-DE0D-4052-9C27-CF36691BBE31}" srcOrd="0" destOrd="0" presId="urn:microsoft.com/office/officeart/2005/8/layout/hierarchy1"/>
    <dgm:cxn modelId="{BE75752E-6BB8-4B28-B66B-F666E8352950}" type="presParOf" srcId="{14492CC1-FAEA-4B52-9E60-B7EA6DE44146}" destId="{FB858AF3-F575-4BA6-B2D3-1EC9507C4886}" srcOrd="1" destOrd="0" presId="urn:microsoft.com/office/officeart/2005/8/layout/hierarchy1"/>
    <dgm:cxn modelId="{17358AB5-88B2-4C4A-93C0-B36FF6C25DA4}" type="presParOf" srcId="{C0096E88-BCA0-4E71-A7FB-654EA0125DEA}" destId="{C27092D2-B57A-41AA-8BC8-0596F5749655}" srcOrd="1" destOrd="0" presId="urn:microsoft.com/office/officeart/2005/8/layout/hierarchy1"/>
    <dgm:cxn modelId="{80A14A3A-C024-4FC5-9663-375BD6F35F7C}" type="presParOf" srcId="{C27092D2-B57A-41AA-8BC8-0596F5749655}" destId="{EB52036E-E63C-4913-8D82-FD7D91D6F282}" srcOrd="0" destOrd="0" presId="urn:microsoft.com/office/officeart/2005/8/layout/hierarchy1"/>
    <dgm:cxn modelId="{4F7605BC-47B8-443D-8098-FF573F605F24}" type="presParOf" srcId="{C27092D2-B57A-41AA-8BC8-0596F5749655}" destId="{A5018D41-0A66-412C-A999-635DB39D4F30}" srcOrd="1" destOrd="0" presId="urn:microsoft.com/office/officeart/2005/8/layout/hierarchy1"/>
    <dgm:cxn modelId="{5AEA4ED7-A51E-46C0-9CBC-1B2F71AF47B5}" type="presParOf" srcId="{A5018D41-0A66-412C-A999-635DB39D4F30}" destId="{55D3DEDA-890D-4C65-AD33-0B09B0E0D65A}" srcOrd="0" destOrd="0" presId="urn:microsoft.com/office/officeart/2005/8/layout/hierarchy1"/>
    <dgm:cxn modelId="{A60FFCD9-7636-41AB-B062-6A661EB7940C}" type="presParOf" srcId="{55D3DEDA-890D-4C65-AD33-0B09B0E0D65A}" destId="{0884648C-F946-4289-A529-9ECB3DFC231F}" srcOrd="0" destOrd="0" presId="urn:microsoft.com/office/officeart/2005/8/layout/hierarchy1"/>
    <dgm:cxn modelId="{421F5350-E053-48F4-AAA3-F5E0C1C3B4C5}" type="presParOf" srcId="{55D3DEDA-890D-4C65-AD33-0B09B0E0D65A}" destId="{628389C6-21A0-4662-9433-6E947F05943A}" srcOrd="1" destOrd="0" presId="urn:microsoft.com/office/officeart/2005/8/layout/hierarchy1"/>
    <dgm:cxn modelId="{2CB8760B-993C-4450-AD4D-08728E740F06}" type="presParOf" srcId="{A5018D41-0A66-412C-A999-635DB39D4F30}" destId="{1800BCD7-8436-4759-B524-AE95FB023EE0}" srcOrd="1" destOrd="0" presId="urn:microsoft.com/office/officeart/2005/8/layout/hierarchy1"/>
    <dgm:cxn modelId="{C1E2CE95-E840-4A38-B8D2-C90D2271D59D}" type="presParOf" srcId="{C27092D2-B57A-41AA-8BC8-0596F5749655}" destId="{797B2158-BBD6-4CA5-8A90-70B24C28D302}" srcOrd="2" destOrd="0" presId="urn:microsoft.com/office/officeart/2005/8/layout/hierarchy1"/>
    <dgm:cxn modelId="{F992C641-E1F4-4F27-B6C6-D76CAE74EF01}" type="presParOf" srcId="{C27092D2-B57A-41AA-8BC8-0596F5749655}" destId="{ED217E87-50A0-4F7E-9077-B3059A25E12B}" srcOrd="3" destOrd="0" presId="urn:microsoft.com/office/officeart/2005/8/layout/hierarchy1"/>
    <dgm:cxn modelId="{CED1D4D3-77A9-47A4-B7DA-79E315C00D53}" type="presParOf" srcId="{ED217E87-50A0-4F7E-9077-B3059A25E12B}" destId="{5268A245-6802-409E-9E3B-9888B60FBD58}" srcOrd="0" destOrd="0" presId="urn:microsoft.com/office/officeart/2005/8/layout/hierarchy1"/>
    <dgm:cxn modelId="{10E58363-0420-4594-9443-9F286AA5AA30}" type="presParOf" srcId="{5268A245-6802-409E-9E3B-9888B60FBD58}" destId="{699EA0FC-BBB0-4985-8E15-AA5FAA809E31}" srcOrd="0" destOrd="0" presId="urn:microsoft.com/office/officeart/2005/8/layout/hierarchy1"/>
    <dgm:cxn modelId="{F1FEFCFE-57B4-4300-8035-C79F23D1E927}" type="presParOf" srcId="{5268A245-6802-409E-9E3B-9888B60FBD58}" destId="{3E844D5C-930D-4B0C-9A14-99BE167C0C37}" srcOrd="1" destOrd="0" presId="urn:microsoft.com/office/officeart/2005/8/layout/hierarchy1"/>
    <dgm:cxn modelId="{BCFB83BF-036C-495B-BFD3-3C7263EEA193}" type="presParOf" srcId="{ED217E87-50A0-4F7E-9077-B3059A25E12B}" destId="{F474E585-8F2D-4909-8E8E-B8388C429DC9}" srcOrd="1" destOrd="0" presId="urn:microsoft.com/office/officeart/2005/8/layout/hierarchy1"/>
    <dgm:cxn modelId="{88DE4FA8-5C2F-44A8-9DD1-E7644ED18A78}" type="presParOf" srcId="{2EB753AF-BAB5-458A-A594-7F7DB9C873A4}" destId="{F9ECE536-E02B-4A07-B1A4-AB917691312C}" srcOrd="2" destOrd="0" presId="urn:microsoft.com/office/officeart/2005/8/layout/hierarchy1"/>
    <dgm:cxn modelId="{D1E8FAE4-5E3F-465F-AE48-8566443BFE62}" type="presParOf" srcId="{2EB753AF-BAB5-458A-A594-7F7DB9C873A4}" destId="{A1532C55-810D-4F59-8F4E-E51D35E4B3DA}" srcOrd="3" destOrd="0" presId="urn:microsoft.com/office/officeart/2005/8/layout/hierarchy1"/>
    <dgm:cxn modelId="{9644BA84-A189-4F40-ACAC-A08637A18985}" type="presParOf" srcId="{A1532C55-810D-4F59-8F4E-E51D35E4B3DA}" destId="{44502B2A-7047-4987-9547-66F4AB459038}" srcOrd="0" destOrd="0" presId="urn:microsoft.com/office/officeart/2005/8/layout/hierarchy1"/>
    <dgm:cxn modelId="{454D7699-4221-4606-A7DE-723FE1044BD9}" type="presParOf" srcId="{44502B2A-7047-4987-9547-66F4AB459038}" destId="{2754776E-7ADA-4530-8F9F-ED5B07CC0560}" srcOrd="0" destOrd="0" presId="urn:microsoft.com/office/officeart/2005/8/layout/hierarchy1"/>
    <dgm:cxn modelId="{F6A35144-8566-4769-B2D7-D39B445FC141}" type="presParOf" srcId="{44502B2A-7047-4987-9547-66F4AB459038}" destId="{CD843B5E-243F-4FCA-9495-AAFD41D903B6}" srcOrd="1" destOrd="0" presId="urn:microsoft.com/office/officeart/2005/8/layout/hierarchy1"/>
    <dgm:cxn modelId="{95F42EF4-2470-45AD-B275-330C0718CE70}" type="presParOf" srcId="{A1532C55-810D-4F59-8F4E-E51D35E4B3DA}" destId="{B599A7FC-4F1B-46B7-BA2D-68F8A3FF6918}" srcOrd="1" destOrd="0" presId="urn:microsoft.com/office/officeart/2005/8/layout/hierarchy1"/>
    <dgm:cxn modelId="{6EA8394F-5612-48AC-A12A-C5D9D88D4FBA}" type="presParOf" srcId="{B599A7FC-4F1B-46B7-BA2D-68F8A3FF6918}" destId="{61A24579-4910-4478-8B27-EA966DBFE824}" srcOrd="0" destOrd="0" presId="urn:microsoft.com/office/officeart/2005/8/layout/hierarchy1"/>
    <dgm:cxn modelId="{EB1C19AD-39AF-4664-B60F-4E48EACA6EE6}" type="presParOf" srcId="{B599A7FC-4F1B-46B7-BA2D-68F8A3FF6918}" destId="{1411E08B-1069-47BE-8114-DD15A558A8C2}" srcOrd="1" destOrd="0" presId="urn:microsoft.com/office/officeart/2005/8/layout/hierarchy1"/>
    <dgm:cxn modelId="{AFD34614-1189-4926-8D25-9315012E302F}" type="presParOf" srcId="{1411E08B-1069-47BE-8114-DD15A558A8C2}" destId="{4C59EE50-0B0D-4325-B2B5-89CBC5B609A9}" srcOrd="0" destOrd="0" presId="urn:microsoft.com/office/officeart/2005/8/layout/hierarchy1"/>
    <dgm:cxn modelId="{6B1C37C5-14CE-4CAB-B79A-F210D41DEB62}" type="presParOf" srcId="{4C59EE50-0B0D-4325-B2B5-89CBC5B609A9}" destId="{9798A3BE-66F7-4E05-ADCE-90EEDBB4B1C9}" srcOrd="0" destOrd="0" presId="urn:microsoft.com/office/officeart/2005/8/layout/hierarchy1"/>
    <dgm:cxn modelId="{2370F82F-839C-459A-A41B-7699082615F7}" type="presParOf" srcId="{4C59EE50-0B0D-4325-B2B5-89CBC5B609A9}" destId="{EFC3D1B9-7B7C-4313-9878-2E0762F01E03}" srcOrd="1" destOrd="0" presId="urn:microsoft.com/office/officeart/2005/8/layout/hierarchy1"/>
    <dgm:cxn modelId="{36D2F2DA-E5EA-4C05-B76B-228256430737}" type="presParOf" srcId="{1411E08B-1069-47BE-8114-DD15A558A8C2}" destId="{3DEFF386-6EA6-4E64-AAC8-CBDD5599EE42}" srcOrd="1" destOrd="0" presId="urn:microsoft.com/office/officeart/2005/8/layout/hierarchy1"/>
    <dgm:cxn modelId="{E1837FF9-A03A-408C-AAFD-F843860432DF}" type="presParOf" srcId="{B599A7FC-4F1B-46B7-BA2D-68F8A3FF6918}" destId="{9D66C2E8-D198-4F7C-974F-8AA1DA47FE32}" srcOrd="2" destOrd="0" presId="urn:microsoft.com/office/officeart/2005/8/layout/hierarchy1"/>
    <dgm:cxn modelId="{45E6CD04-7A16-428D-BE72-CBE5716CDFB4}" type="presParOf" srcId="{B599A7FC-4F1B-46B7-BA2D-68F8A3FF6918}" destId="{BF12F727-06B7-4DA2-9188-0430D9081668}" srcOrd="3" destOrd="0" presId="urn:microsoft.com/office/officeart/2005/8/layout/hierarchy1"/>
    <dgm:cxn modelId="{214E850F-27EC-423D-BA3F-2E3CDA02B491}" type="presParOf" srcId="{BF12F727-06B7-4DA2-9188-0430D9081668}" destId="{48B2D1B6-9A70-4D3A-865D-185745D37DAB}" srcOrd="0" destOrd="0" presId="urn:microsoft.com/office/officeart/2005/8/layout/hierarchy1"/>
    <dgm:cxn modelId="{D090A8C9-7463-45E9-BB5D-1A2A8CAF55AB}" type="presParOf" srcId="{48B2D1B6-9A70-4D3A-865D-185745D37DAB}" destId="{6DB128AD-DB98-4EF6-A7A9-4FA0CFD93223}" srcOrd="0" destOrd="0" presId="urn:microsoft.com/office/officeart/2005/8/layout/hierarchy1"/>
    <dgm:cxn modelId="{39E5CA84-D6D6-4375-AA05-36BB218C4DED}" type="presParOf" srcId="{48B2D1B6-9A70-4D3A-865D-185745D37DAB}" destId="{325511F8-B5E4-439A-8A4D-255DC53AC445}" srcOrd="1" destOrd="0" presId="urn:microsoft.com/office/officeart/2005/8/layout/hierarchy1"/>
    <dgm:cxn modelId="{0EAECD95-E418-4411-85B4-33071E7CAABD}" type="presParOf" srcId="{BF12F727-06B7-4DA2-9188-0430D9081668}" destId="{FA4C042E-48E6-463F-93A1-85A78436D4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6C2E8-D198-4F7C-974F-8AA1DA47FE32}">
      <dsp:nvSpPr>
        <dsp:cNvPr id="0" name=""/>
        <dsp:cNvSpPr/>
      </dsp:nvSpPr>
      <dsp:spPr>
        <a:xfrm>
          <a:off x="7430080" y="2603205"/>
          <a:ext cx="1018118" cy="484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194"/>
              </a:lnTo>
              <a:lnTo>
                <a:pt x="1018118" y="330194"/>
              </a:lnTo>
              <a:lnTo>
                <a:pt x="1018118" y="484531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24579-4910-4478-8B27-EA966DBFE824}">
      <dsp:nvSpPr>
        <dsp:cNvPr id="0" name=""/>
        <dsp:cNvSpPr/>
      </dsp:nvSpPr>
      <dsp:spPr>
        <a:xfrm>
          <a:off x="6411962" y="2603205"/>
          <a:ext cx="1018118" cy="484531"/>
        </a:xfrm>
        <a:custGeom>
          <a:avLst/>
          <a:gdLst/>
          <a:ahLst/>
          <a:cxnLst/>
          <a:rect l="0" t="0" r="0" b="0"/>
          <a:pathLst>
            <a:path>
              <a:moveTo>
                <a:pt x="1018118" y="0"/>
              </a:moveTo>
              <a:lnTo>
                <a:pt x="1018118" y="330194"/>
              </a:lnTo>
              <a:lnTo>
                <a:pt x="0" y="330194"/>
              </a:lnTo>
              <a:lnTo>
                <a:pt x="0" y="484531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CE536-E02B-4A07-B1A4-AB917691312C}">
      <dsp:nvSpPr>
        <dsp:cNvPr id="0" name=""/>
        <dsp:cNvSpPr/>
      </dsp:nvSpPr>
      <dsp:spPr>
        <a:xfrm>
          <a:off x="5393843" y="1060756"/>
          <a:ext cx="2036236" cy="484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194"/>
              </a:lnTo>
              <a:lnTo>
                <a:pt x="2036236" y="330194"/>
              </a:lnTo>
              <a:lnTo>
                <a:pt x="2036236" y="48453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B2158-BBD6-4CA5-8A90-70B24C28D302}">
      <dsp:nvSpPr>
        <dsp:cNvPr id="0" name=""/>
        <dsp:cNvSpPr/>
      </dsp:nvSpPr>
      <dsp:spPr>
        <a:xfrm>
          <a:off x="3357607" y="2603205"/>
          <a:ext cx="1018118" cy="484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194"/>
              </a:lnTo>
              <a:lnTo>
                <a:pt x="1018118" y="330194"/>
              </a:lnTo>
              <a:lnTo>
                <a:pt x="1018118" y="484531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2036E-E63C-4913-8D82-FD7D91D6F282}">
      <dsp:nvSpPr>
        <dsp:cNvPr id="0" name=""/>
        <dsp:cNvSpPr/>
      </dsp:nvSpPr>
      <dsp:spPr>
        <a:xfrm>
          <a:off x="2339488" y="2603205"/>
          <a:ext cx="1018118" cy="484531"/>
        </a:xfrm>
        <a:custGeom>
          <a:avLst/>
          <a:gdLst/>
          <a:ahLst/>
          <a:cxnLst/>
          <a:rect l="0" t="0" r="0" b="0"/>
          <a:pathLst>
            <a:path>
              <a:moveTo>
                <a:pt x="1018118" y="0"/>
              </a:moveTo>
              <a:lnTo>
                <a:pt x="1018118" y="330194"/>
              </a:lnTo>
              <a:lnTo>
                <a:pt x="0" y="330194"/>
              </a:lnTo>
              <a:lnTo>
                <a:pt x="0" y="484531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1EFC3-CF60-4955-8C13-483806D5C98C}">
      <dsp:nvSpPr>
        <dsp:cNvPr id="0" name=""/>
        <dsp:cNvSpPr/>
      </dsp:nvSpPr>
      <dsp:spPr>
        <a:xfrm>
          <a:off x="3357607" y="1060756"/>
          <a:ext cx="2036236" cy="484531"/>
        </a:xfrm>
        <a:custGeom>
          <a:avLst/>
          <a:gdLst/>
          <a:ahLst/>
          <a:cxnLst/>
          <a:rect l="0" t="0" r="0" b="0"/>
          <a:pathLst>
            <a:path>
              <a:moveTo>
                <a:pt x="2036236" y="0"/>
              </a:moveTo>
              <a:lnTo>
                <a:pt x="2036236" y="330194"/>
              </a:lnTo>
              <a:lnTo>
                <a:pt x="0" y="330194"/>
              </a:lnTo>
              <a:lnTo>
                <a:pt x="0" y="48453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A2E8F-BD29-4018-9A4A-93D77F9CD603}">
      <dsp:nvSpPr>
        <dsp:cNvPr id="0" name=""/>
        <dsp:cNvSpPr/>
      </dsp:nvSpPr>
      <dsp:spPr>
        <a:xfrm>
          <a:off x="4560837" y="2838"/>
          <a:ext cx="1666011" cy="1057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F0434-FA3D-4439-ADBC-1D954911C69C}">
      <dsp:nvSpPr>
        <dsp:cNvPr id="0" name=""/>
        <dsp:cNvSpPr/>
      </dsp:nvSpPr>
      <dsp:spPr>
        <a:xfrm>
          <a:off x="4745950" y="178695"/>
          <a:ext cx="1666011" cy="105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</a:t>
          </a:r>
          <a:endParaRPr lang="en-GB" sz="2100" kern="1200" dirty="0"/>
        </a:p>
      </dsp:txBody>
      <dsp:txXfrm>
        <a:off x="4776935" y="209680"/>
        <a:ext cx="1604041" cy="995947"/>
      </dsp:txXfrm>
    </dsp:sp>
    <dsp:sp modelId="{41A27AD1-DE0D-4052-9C27-CF36691BBE31}">
      <dsp:nvSpPr>
        <dsp:cNvPr id="0" name=""/>
        <dsp:cNvSpPr/>
      </dsp:nvSpPr>
      <dsp:spPr>
        <a:xfrm>
          <a:off x="2524601" y="1545287"/>
          <a:ext cx="1666011" cy="1057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58AF3-F575-4BA6-B2D3-1EC9507C4886}">
      <dsp:nvSpPr>
        <dsp:cNvPr id="0" name=""/>
        <dsp:cNvSpPr/>
      </dsp:nvSpPr>
      <dsp:spPr>
        <a:xfrm>
          <a:off x="2709713" y="1721144"/>
          <a:ext cx="1666011" cy="105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Categorical</a:t>
          </a:r>
          <a:endParaRPr lang="en-GB" sz="2100" kern="1200" dirty="0"/>
        </a:p>
      </dsp:txBody>
      <dsp:txXfrm>
        <a:off x="2740698" y="1752129"/>
        <a:ext cx="1604041" cy="995947"/>
      </dsp:txXfrm>
    </dsp:sp>
    <dsp:sp modelId="{0884648C-F946-4289-A529-9ECB3DFC231F}">
      <dsp:nvSpPr>
        <dsp:cNvPr id="0" name=""/>
        <dsp:cNvSpPr/>
      </dsp:nvSpPr>
      <dsp:spPr>
        <a:xfrm>
          <a:off x="1506482" y="3087737"/>
          <a:ext cx="1666011" cy="1057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389C6-21A0-4662-9433-6E947F05943A}">
      <dsp:nvSpPr>
        <dsp:cNvPr id="0" name=""/>
        <dsp:cNvSpPr/>
      </dsp:nvSpPr>
      <dsp:spPr>
        <a:xfrm>
          <a:off x="1691595" y="3263593"/>
          <a:ext cx="1666011" cy="105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Nominal</a:t>
          </a:r>
          <a:endParaRPr lang="en-GB" sz="2100" kern="1200" dirty="0"/>
        </a:p>
      </dsp:txBody>
      <dsp:txXfrm>
        <a:off x="1722580" y="3294578"/>
        <a:ext cx="1604041" cy="995947"/>
      </dsp:txXfrm>
    </dsp:sp>
    <dsp:sp modelId="{699EA0FC-BBB0-4985-8E15-AA5FAA809E31}">
      <dsp:nvSpPr>
        <dsp:cNvPr id="0" name=""/>
        <dsp:cNvSpPr/>
      </dsp:nvSpPr>
      <dsp:spPr>
        <a:xfrm>
          <a:off x="3542719" y="3087737"/>
          <a:ext cx="1666011" cy="1057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44D5C-930D-4B0C-9A14-99BE167C0C37}">
      <dsp:nvSpPr>
        <dsp:cNvPr id="0" name=""/>
        <dsp:cNvSpPr/>
      </dsp:nvSpPr>
      <dsp:spPr>
        <a:xfrm>
          <a:off x="3727831" y="3263593"/>
          <a:ext cx="1666011" cy="105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Ordinal</a:t>
          </a:r>
          <a:endParaRPr lang="en-GB" sz="2100" kern="1200" dirty="0"/>
        </a:p>
      </dsp:txBody>
      <dsp:txXfrm>
        <a:off x="3758816" y="3294578"/>
        <a:ext cx="1604041" cy="995947"/>
      </dsp:txXfrm>
    </dsp:sp>
    <dsp:sp modelId="{2754776E-7ADA-4530-8F9F-ED5B07CC0560}">
      <dsp:nvSpPr>
        <dsp:cNvPr id="0" name=""/>
        <dsp:cNvSpPr/>
      </dsp:nvSpPr>
      <dsp:spPr>
        <a:xfrm>
          <a:off x="6597074" y="1545287"/>
          <a:ext cx="1666011" cy="1057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43B5E-243F-4FCA-9495-AAFD41D903B6}">
      <dsp:nvSpPr>
        <dsp:cNvPr id="0" name=""/>
        <dsp:cNvSpPr/>
      </dsp:nvSpPr>
      <dsp:spPr>
        <a:xfrm>
          <a:off x="6782186" y="1721144"/>
          <a:ext cx="1666011" cy="105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Numerical</a:t>
          </a:r>
          <a:endParaRPr lang="en-GB" sz="2100" kern="1200" dirty="0"/>
        </a:p>
      </dsp:txBody>
      <dsp:txXfrm>
        <a:off x="6813171" y="1752129"/>
        <a:ext cx="1604041" cy="995947"/>
      </dsp:txXfrm>
    </dsp:sp>
    <dsp:sp modelId="{9798A3BE-66F7-4E05-ADCE-90EEDBB4B1C9}">
      <dsp:nvSpPr>
        <dsp:cNvPr id="0" name=""/>
        <dsp:cNvSpPr/>
      </dsp:nvSpPr>
      <dsp:spPr>
        <a:xfrm>
          <a:off x="5578956" y="3087737"/>
          <a:ext cx="1666011" cy="1057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3D1B9-7B7C-4313-9878-2E0762F01E03}">
      <dsp:nvSpPr>
        <dsp:cNvPr id="0" name=""/>
        <dsp:cNvSpPr/>
      </dsp:nvSpPr>
      <dsp:spPr>
        <a:xfrm>
          <a:off x="5764068" y="3263593"/>
          <a:ext cx="1666011" cy="105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Discrete</a:t>
          </a:r>
          <a:endParaRPr lang="en-GB" sz="2100" kern="1200" dirty="0"/>
        </a:p>
      </dsp:txBody>
      <dsp:txXfrm>
        <a:off x="5795053" y="3294578"/>
        <a:ext cx="1604041" cy="995947"/>
      </dsp:txXfrm>
    </dsp:sp>
    <dsp:sp modelId="{6DB128AD-DB98-4EF6-A7A9-4FA0CFD93223}">
      <dsp:nvSpPr>
        <dsp:cNvPr id="0" name=""/>
        <dsp:cNvSpPr/>
      </dsp:nvSpPr>
      <dsp:spPr>
        <a:xfrm>
          <a:off x="7615192" y="3087737"/>
          <a:ext cx="1666011" cy="1057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511F8-B5E4-439A-8A4D-255DC53AC445}">
      <dsp:nvSpPr>
        <dsp:cNvPr id="0" name=""/>
        <dsp:cNvSpPr/>
      </dsp:nvSpPr>
      <dsp:spPr>
        <a:xfrm>
          <a:off x="7800305" y="3263593"/>
          <a:ext cx="1666011" cy="105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Continuous</a:t>
          </a:r>
          <a:endParaRPr lang="en-GB" sz="2100" kern="1200" dirty="0"/>
        </a:p>
      </dsp:txBody>
      <dsp:txXfrm>
        <a:off x="7831290" y="3294578"/>
        <a:ext cx="1604041" cy="995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3387C1-8EFB-44F7-8485-D662F1CF7333}" type="datetime1">
              <a:rPr lang="en-GB" smtClean="0"/>
              <a:t>05/08/2025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D6434E-09F1-48C0-A525-B5A7008B7802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150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7. How to use the information</a:t>
            </a:r>
          </a:p>
          <a:p>
            <a:pPr algn="l">
              <a:spcAft>
                <a:spcPts val="75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When I want to analyze a multiple regression output for multicollinearity, this is how I proceed:</a:t>
            </a:r>
          </a:p>
          <a:p>
            <a:pPr algn="l">
              <a:spcAft>
                <a:spcPts val="75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I look at the value "VIF" in the table "Coefficients". If this value is less than 10 for all predictors the topic is closed for me.</a:t>
            </a:r>
          </a:p>
          <a:p>
            <a:pPr algn="l">
              <a:spcAft>
                <a:spcPts val="75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If there are only a maximum of two values of the VIF above 10, I assume that the collinearity problem exists between these two values and do not interpret the "collinearity diagnostics" table. However, if there are more than two predictors with a VIF above 10, then I will look at the collinearity diagnostics.</a:t>
            </a:r>
          </a:p>
          <a:p>
            <a:pPr algn="l">
              <a:spcAft>
                <a:spcPts val="75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I identify the lines with a Condition Index above 15.</a:t>
            </a:r>
          </a:p>
          <a:p>
            <a:pPr algn="l">
              <a:spcAft>
                <a:spcPts val="75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In these lines I check if there is more than one column (more than one predictor) with values above .90 in the variance proportions. In this case I assume a collinearity problem between the predictors that have these high values.</a:t>
            </a:r>
          </a:p>
          <a:p>
            <a:pPr algn="l">
              <a:spcAft>
                <a:spcPts val="75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If only one predictor in a line has a high value (above .90), this is not relevant to me.</a:t>
            </a:r>
          </a:p>
          <a:p>
            <a:pPr algn="l">
              <a:spcAft>
                <a:spcPts val="75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If I have not been able to identify the source of the multicollinearity yet, because there are no lines with several variance proportions above .90, I reduce this criterion and consider, for example, pairs of predictors (or groups of predictors) with values above .80 or .70 as well.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GB" noProof="0" smtClean="0"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509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94980D84-A0DB-453D-A34B-73EF216FEA45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248"/>
            <a:ext cx="10972800" cy="10668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C117-0479-4617-A4C3-1C7B1E55ABB4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n-GB" noProof="0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en-GB" noProof="0" dirty="0"/>
              <a:t>Click to edit Master text styles</a:t>
            </a:r>
          </a:p>
          <a:p>
            <a:pPr lvl="1" rtl="0" eaLnBrk="1" latinLnBrk="0" hangingPunct="1"/>
            <a:r>
              <a:rPr lang="en-GB" noProof="0" dirty="0"/>
              <a:t>Second level</a:t>
            </a:r>
          </a:p>
          <a:p>
            <a:pPr lvl="2" rtl="0" eaLnBrk="1" latinLnBrk="0" hangingPunct="1"/>
            <a:r>
              <a:rPr lang="en-GB" noProof="0" dirty="0"/>
              <a:t>Third level</a:t>
            </a:r>
          </a:p>
          <a:p>
            <a:pPr lvl="3" rtl="0" eaLnBrk="1" latinLnBrk="0" hangingPunct="1"/>
            <a:r>
              <a:rPr lang="en-GB" noProof="0" dirty="0"/>
              <a:t>Fourth level</a:t>
            </a:r>
          </a:p>
          <a:p>
            <a:pPr lvl="4" rtl="0" eaLnBrk="1" latinLnBrk="0" hangingPunct="1"/>
            <a:r>
              <a:rPr lang="en-GB" noProof="0" dirty="0"/>
              <a:t>Fifth level</a:t>
            </a:r>
            <a:endParaRPr kumimoji="0"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2CE8CF-3CA1-4605-A7EF-5DABEFDD7F85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545"/>
            <a:ext cx="5108713" cy="6130456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44" name="Screenshot 2018-12-29 at 17.57.59.png" descr="Screenshot 2018-12-29 at 17.57.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123" y="6547432"/>
            <a:ext cx="1131733" cy="216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69E8B67F-A5E0-214B-9639-3C70CC9D74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8702"/>
            <a:ext cx="12684188" cy="102249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: การอบรมการวิเคราะห์สถิติเบื้องต้นด้วยโปรแกรม EXCEL">
            <a:extLst>
              <a:ext uri="{FF2B5EF4-FFF2-40B4-BE49-F238E27FC236}">
                <a16:creationId xmlns:a16="http://schemas.microsoft.com/office/drawing/2014/main" id="{44118F80-A898-714E-885C-C35B9114F664}"/>
              </a:ext>
            </a:extLst>
          </p:cNvPr>
          <p:cNvSpPr txBox="1"/>
          <p:nvPr userDrawn="1"/>
        </p:nvSpPr>
        <p:spPr>
          <a:xfrm>
            <a:off x="40145" y="6556828"/>
            <a:ext cx="2752357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b="0"/>
            </a:lvl1pPr>
          </a:lstStyle>
          <a:p>
            <a:r>
              <a:rPr sz="125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Title : </a:t>
            </a:r>
            <a:r>
              <a:rPr lang="th-TH" sz="125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การอบรมการวิเคราะห์สถิติเบื้องต้นด้วยโปรแกรม </a:t>
            </a:r>
            <a:r>
              <a:rPr lang="en-GB" sz="125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EXCEL</a:t>
            </a:r>
            <a:endParaRPr sz="125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55137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5328"/>
            <a:ext cx="10972800" cy="10668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7386"/>
            <a:ext cx="10972800" cy="4325112"/>
          </a:xfrm>
        </p:spPr>
        <p:txBody>
          <a:bodyPr rtlCol="0"/>
          <a:lstStyle>
            <a:lvl1pPr>
              <a:spcBef>
                <a:spcPts val="500"/>
              </a:spcBef>
              <a:spcAft>
                <a:spcPts val="1000"/>
              </a:spcAft>
              <a:defRPr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defRPr>
            </a:lvl1pPr>
            <a:lvl2pPr>
              <a:spcBef>
                <a:spcPts val="500"/>
              </a:spcBef>
              <a:spcAft>
                <a:spcPts val="1000"/>
              </a:spcAft>
              <a:defRPr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defRPr>
            </a:lvl2pPr>
            <a:lvl3pPr>
              <a:spcBef>
                <a:spcPts val="500"/>
              </a:spcBef>
              <a:spcAft>
                <a:spcPts val="1000"/>
              </a:spcAft>
              <a:defRPr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defRPr>
            </a:lvl3pPr>
            <a:lvl4pPr>
              <a:spcBef>
                <a:spcPts val="500"/>
              </a:spcBef>
              <a:spcAft>
                <a:spcPts val="1000"/>
              </a:spcAft>
              <a:defRPr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defRPr>
            </a:lvl4pPr>
            <a:lvl5pPr>
              <a:spcBef>
                <a:spcPts val="500"/>
              </a:spcBef>
              <a:spcAft>
                <a:spcPts val="1000"/>
              </a:spcAft>
              <a:defRPr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defRPr>
            </a:lvl5pPr>
            <a:lvl6pPr>
              <a:defRPr/>
            </a:lvl6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35106E-2377-4567-9FE2-3DF617B2AB20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F0928C-007D-4628-AF3E-13D8EFD625AC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9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9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857236-BCE3-467F-8E1E-2E84F7885EB5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3CE90E-6D96-45FE-9BA0-904E541F384E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248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FC35394F-C1B9-4D24-83F0-7F1AED801DF0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0C8071-9FB2-4EA1-9585-3BC663ABCB0C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en-GB" noProof="0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48215E-DF31-4D52-804A-F3C13BFA1655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en-US" noProof="0"/>
              <a:t>Click icon to add picture</a:t>
            </a:r>
            <a:endParaRPr kumimoji="0"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FEAF20-81DB-465C-BDC8-9A669BDB3769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GB" sz="1800" noProof="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705492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65136"/>
            <a:ext cx="10972800" cy="470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en-US" noProof="0" dirty="0"/>
              <a:t>Click to edit Master text styles</a:t>
            </a:r>
          </a:p>
          <a:p>
            <a:pPr lvl="1" rtl="0"/>
            <a:r>
              <a:rPr lang="en-US" noProof="0" dirty="0"/>
              <a:t>Second level</a:t>
            </a:r>
          </a:p>
          <a:p>
            <a:pPr lvl="2" rtl="0"/>
            <a:r>
              <a:rPr lang="en-US" noProof="0" dirty="0"/>
              <a:t>Third level</a:t>
            </a:r>
          </a:p>
          <a:p>
            <a:pPr lvl="3" rtl="0"/>
            <a:r>
              <a:rPr lang="en-US" noProof="0" dirty="0"/>
              <a:t>Fourth level</a:t>
            </a:r>
          </a:p>
          <a:p>
            <a:pPr lvl="4" rtl="0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BA603</a:t>
            </a:r>
            <a:endParaRPr lang="en-GB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27F93310-052A-4894-8214-5E407BE46AB1}" type="datetime1">
              <a:rPr lang="en-GB" noProof="0" smtClean="0"/>
              <a:t>05/08/2025</a:t>
            </a:fld>
            <a:endParaRPr lang="en-GB" noProof="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br>
              <a:rPr lang="en-GB" dirty="0"/>
            </a:br>
            <a:r>
              <a:rPr lang="en-GB" dirty="0"/>
              <a:t>Regression in SPSS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/>
              <a:t>Assist. Prof. </a:t>
            </a:r>
            <a:r>
              <a:rPr lang="en-US" dirty="0" err="1"/>
              <a:t>Dr.Winai</a:t>
            </a:r>
            <a:r>
              <a:rPr lang="en-US" dirty="0"/>
              <a:t> Nadee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67A41-8676-D28B-D907-3DF55761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0C38-0C61-D0A9-8E58-CDE5F04C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ข้อสมมติ</a:t>
            </a:r>
            <a:r>
              <a:rPr lang="en-US" dirty="0"/>
              <a:t> 2</a:t>
            </a:r>
            <a:r>
              <a:rPr lang="th-TH" dirty="0"/>
              <a:t>:</a:t>
            </a:r>
            <a:r>
              <a:rPr lang="en-US" dirty="0"/>
              <a:t> </a:t>
            </a:r>
            <a:r>
              <a:rPr lang="th-TH" dirty="0"/>
              <a:t>ค่าคลาดเคลื่อนมีการแจกแจงปกติ (</a:t>
            </a:r>
            <a:r>
              <a:rPr lang="en-US" dirty="0"/>
              <a:t>Normality of Residuals)</a:t>
            </a:r>
            <a:r>
              <a:rPr lang="th-TH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67756-4CD0-FDF7-852C-59C17423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ความหมาย: </a:t>
            </a:r>
            <a:endParaRPr lang="en-US" dirty="0"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lvl="1"/>
            <a:r>
              <a:rPr lang="th-TH" dirty="0"/>
              <a:t>ความแปรปรวน (</a:t>
            </a:r>
            <a:r>
              <a:rPr lang="en-GB" dirty="0"/>
              <a:t>Variance) </a:t>
            </a:r>
            <a:r>
              <a:rPr lang="th-TH" dirty="0"/>
              <a:t>ของค่าคลาดเคลื่อน (</a:t>
            </a:r>
            <a:r>
              <a:rPr lang="en-GB" dirty="0"/>
              <a:t>Residuals) </a:t>
            </a:r>
            <a:r>
              <a:rPr lang="th-TH" dirty="0"/>
              <a:t>หรือความคลาดเคลื่อนระหว่างค่าที่สังเกตได้จริงกับค่าที่แบบจำลองทำนาย จะต้องมีค่าคงที่ตลอดช่วงของค่าตัวแปรอิสระ</a:t>
            </a:r>
            <a:endParaRPr lang="en-US" dirty="0"/>
          </a:p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ทำไมถึงสำคัญ: </a:t>
            </a:r>
            <a:endParaRPr lang="en-US" dirty="0"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lvl="1"/>
            <a:r>
              <a:rPr lang="th-TH" dirty="0"/>
              <a:t>หากความแปรปรวนไม่คงที่ (เรียกว่า </a:t>
            </a:r>
            <a:r>
              <a:rPr lang="en-GB" dirty="0"/>
              <a:t>Heteroscedasticity) </a:t>
            </a:r>
            <a:r>
              <a:rPr lang="th-TH" dirty="0"/>
              <a:t>เช่น ความคลาดเคลื่อนมีขนาดใหญ่ขึ้นเมื่อค่าตัวแปรอิสระสูงขึ้น จะส่งผลให้ค่าความผิดพลาดมาตรฐาน (</a:t>
            </a:r>
            <a:r>
              <a:rPr lang="en-GB" dirty="0"/>
              <a:t>Standard Error) </a:t>
            </a:r>
            <a:r>
              <a:rPr lang="th-TH" dirty="0"/>
              <a:t>ของค่าสัมประสิทธิ์ (</a:t>
            </a:r>
            <a:r>
              <a:rPr lang="en-GB" dirty="0"/>
              <a:t>Coefficients) </a:t>
            </a:r>
            <a:r>
              <a:rPr lang="th-TH" dirty="0"/>
              <a:t>คลาดเคลื่อน ทำให้การทดสอบนัยสำคัญทางสถิติ (</a:t>
            </a:r>
            <a:r>
              <a:rPr lang="en-GB" dirty="0"/>
              <a:t>p-value) </a:t>
            </a:r>
            <a:r>
              <a:rPr lang="th-TH" dirty="0"/>
              <a:t>ไม่น่าเชื่อถือ</a:t>
            </a:r>
            <a:endParaRPr lang="en-US" dirty="0"/>
          </a:p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วิธีตรวจสอบเบื้องต้น: </a:t>
            </a:r>
            <a:endParaRPr lang="en-US" dirty="0"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lvl="1"/>
            <a:r>
              <a:rPr lang="th-TH" dirty="0"/>
              <a:t>การสร้าง </a:t>
            </a:r>
            <a:r>
              <a:rPr lang="en-GB" dirty="0"/>
              <a:t>Scatter Plot </a:t>
            </a:r>
            <a:r>
              <a:rPr lang="th-TH" dirty="0"/>
              <a:t>ระหว่างค่าที่ทำนาย (</a:t>
            </a:r>
            <a:r>
              <a:rPr lang="en-GB" dirty="0"/>
              <a:t>Predicted Values) </a:t>
            </a:r>
            <a:r>
              <a:rPr lang="th-TH" dirty="0"/>
              <a:t>กับค่าคลาดเคลื่อนมาตรฐาน (</a:t>
            </a:r>
            <a:r>
              <a:rPr lang="en-GB" dirty="0"/>
              <a:t>Standardized Residuals) </a:t>
            </a:r>
            <a:r>
              <a:rPr lang="th-TH" dirty="0"/>
              <a:t>หากจุดข้อมูลกระจายตัวอย่างสม่ำเสมอในทุกช่วงของแกน </a:t>
            </a:r>
            <a:r>
              <a:rPr lang="en-GB" dirty="0"/>
              <a:t>X </a:t>
            </a:r>
            <a:r>
              <a:rPr lang="th-TH" dirty="0"/>
              <a:t>แสดงว่าเข้าใกล้ข้อตกลงนี้ แต่หากพบว่าจุดข้อมูลกระจายตัวเป็นรูปกรวย (</a:t>
            </a:r>
            <a:r>
              <a:rPr lang="en-GB" dirty="0"/>
              <a:t>Cone-shaped) </a:t>
            </a:r>
            <a:r>
              <a:rPr lang="th-TH" dirty="0"/>
              <a:t>แสดงว่ามีความแปรปรวนไม่คงที่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A1239-FC48-C762-EFEB-84EA82C9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43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0B57-65B3-E9CD-0932-19235F74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ข้อสมมติ </a:t>
            </a:r>
            <a:r>
              <a:rPr lang="en-US" dirty="0"/>
              <a:t>3</a:t>
            </a:r>
            <a:r>
              <a:rPr lang="th-TH" dirty="0"/>
              <a:t>: ค่าคลาดเคลื่อนมีการแจกแจงปกติ (</a:t>
            </a:r>
            <a:r>
              <a:rPr lang="en-GB" dirty="0"/>
              <a:t>Normality of Residuals)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51C15-7352-2BB5-002B-5233CE224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ความหมาย: </a:t>
            </a:r>
            <a:endParaRPr lang="en-US" dirty="0"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lvl="1"/>
            <a:r>
              <a:rPr lang="th-TH" dirty="0"/>
              <a:t>ค่าคลาดเคลื่อน (</a:t>
            </a:r>
            <a:r>
              <a:rPr lang="en-GB" dirty="0"/>
              <a:t>Residuals) </a:t>
            </a:r>
            <a:r>
              <a:rPr lang="th-TH" dirty="0"/>
              <a:t>จะต้องมีการแจกแจงแบบปกติ (</a:t>
            </a:r>
            <a:r>
              <a:rPr lang="en-GB" dirty="0"/>
              <a:t>Normal Distribution)</a:t>
            </a:r>
            <a:endParaRPr lang="th-TH" dirty="0"/>
          </a:p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ทำไมถึงสำคัญ: </a:t>
            </a:r>
            <a:endParaRPr lang="en-US" dirty="0"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lvl="1"/>
            <a:r>
              <a:rPr lang="th-TH" dirty="0"/>
              <a:t>ข้อตกลงนี้จำเป็นสำหรับการทดสอบสมมติฐานทางสถิติ (</a:t>
            </a:r>
            <a:r>
              <a:rPr lang="en-GB" dirty="0"/>
              <a:t>Hypothesis Testing) </a:t>
            </a:r>
            <a:r>
              <a:rPr lang="th-TH" dirty="0"/>
              <a:t>และการสร้างช่วงความเชื่อมั่น (</a:t>
            </a:r>
            <a:r>
              <a:rPr lang="en-GB" dirty="0"/>
              <a:t>Confidence Interval) </a:t>
            </a:r>
            <a:r>
              <a:rPr lang="th-TH" dirty="0"/>
              <a:t>ของค่าสัมประสิทธิ์ หากค่าคลาดเคลื่อนไม่แจกแจงปกติ การสรุปผลทางสถิติอาจไม่ถูกต้อง</a:t>
            </a:r>
            <a:endParaRPr lang="en-US" dirty="0"/>
          </a:p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วิธีตรวจสอบเบื้องต้น:</a:t>
            </a:r>
            <a:endParaRPr lang="en-US" dirty="0"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lvl="1"/>
            <a:r>
              <a:rPr lang="en-GB" b="1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Histogram</a:t>
            </a:r>
            <a:r>
              <a:rPr lang="en-GB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 </a:t>
            </a:r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ของค่าคลาดเคลื่อน: </a:t>
            </a:r>
            <a:r>
              <a:rPr lang="th-TH" dirty="0"/>
              <a:t>ดูว่ารูปร่างของกราฟใกล้เคียงกับรูประฆังคว่ำหรือไม่</a:t>
            </a:r>
            <a:endParaRPr lang="en-US" dirty="0"/>
          </a:p>
          <a:p>
            <a:pPr lvl="1"/>
            <a:r>
              <a:rPr lang="en-GB" b="1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Normal P-P Plot </a:t>
            </a:r>
            <a:r>
              <a:rPr lang="th-TH" b="1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หรือ </a:t>
            </a:r>
            <a:r>
              <a:rPr lang="en-GB" b="1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Q-Q Plot</a:t>
            </a:r>
            <a:r>
              <a:rPr lang="en-GB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: </a:t>
            </a:r>
            <a:r>
              <a:rPr lang="th-TH" dirty="0"/>
              <a:t>จุดข้อมูลควรเรียงตัวตามแนวเส้นทแยงมุม</a:t>
            </a:r>
            <a:endParaRPr lang="en-US" dirty="0"/>
          </a:p>
          <a:p>
            <a:pPr lvl="1"/>
            <a:r>
              <a:rPr lang="th-TH" b="1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สถิติทดสอบ</a:t>
            </a:r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: </a:t>
            </a:r>
            <a:r>
              <a:rPr lang="th-TH" dirty="0"/>
              <a:t>เช่น </a:t>
            </a:r>
            <a:r>
              <a:rPr lang="en-GB" dirty="0"/>
              <a:t>Kolmogorov-Smirnov Test </a:t>
            </a:r>
            <a:r>
              <a:rPr lang="th-TH" dirty="0"/>
              <a:t>หรือ </a:t>
            </a:r>
            <a:r>
              <a:rPr lang="en-GB" dirty="0"/>
              <a:t>Shapiro-Wilk Test (</a:t>
            </a:r>
            <a:r>
              <a:rPr lang="th-TH" dirty="0"/>
              <a:t>มักใช้สำหรับตัวอย่างขนาดเล็ก) ซึ่งจะบอกว่าค่าคลาดเคลื่อนแจกแจงปกติหรือไม่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F3FD1-9260-5457-A101-B5F4FB67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64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FA89-55FF-8E9E-839E-66D67B1F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ข้อสมมติ </a:t>
            </a:r>
            <a:r>
              <a:rPr lang="en-US" dirty="0"/>
              <a:t>4</a:t>
            </a:r>
            <a:r>
              <a:rPr lang="th-TH" dirty="0"/>
              <a:t>: ค่าคลาดเคลื่อนเป็นอิสระต่อกัน (</a:t>
            </a:r>
            <a:r>
              <a:rPr lang="en-GB" dirty="0"/>
              <a:t>Independence of Residuals)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9DED2-F640-0C66-56FC-2ADC78425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ความหมาย: </a:t>
            </a:r>
            <a:endParaRPr lang="en-US" dirty="0"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lvl="1"/>
            <a:r>
              <a:rPr lang="th-TH" dirty="0"/>
              <a:t>ค่าคลาดเคลื่อนของข้อมูลแต่ละจุดจะต้องเป็นอิสระต่อกัน ไม่มีความสัมพันธ์กัน</a:t>
            </a:r>
            <a:endParaRPr lang="en-US" dirty="0"/>
          </a:p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ทำไมถึงสำคัญ: </a:t>
            </a:r>
            <a:endParaRPr lang="en-US" dirty="0"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lvl="1"/>
            <a:r>
              <a:rPr lang="th-TH" dirty="0"/>
              <a:t>การละเมิดข้อตกลงนี้มักเกิดขึ้นกับข้อมูลอนุกรมเวลา (</a:t>
            </a:r>
            <a:r>
              <a:rPr lang="en-GB" dirty="0"/>
              <a:t>Time Series Data) </a:t>
            </a:r>
            <a:r>
              <a:rPr lang="th-TH" dirty="0"/>
              <a:t>ที่ค่าความคลาดเคลื่อนในอดีตส่งผลต่อค่าความคลาดเคลื่อนในอนาคต (เรียกว่า </a:t>
            </a:r>
            <a:r>
              <a:rPr lang="en-GB" dirty="0"/>
              <a:t>Autocorrelation) </a:t>
            </a:r>
            <a:r>
              <a:rPr lang="th-TH" dirty="0"/>
              <a:t>ซึ่งทำให้ค่าความผิดพลาดมาตรฐาน (</a:t>
            </a:r>
            <a:r>
              <a:rPr lang="en-GB" dirty="0"/>
              <a:t>Standard Error) </a:t>
            </a:r>
            <a:r>
              <a:rPr lang="th-TH" dirty="0"/>
              <a:t>คลาดเคลื่อน และการทดสอบทางสถิติไม่น่าเชื่อถือ</a:t>
            </a:r>
            <a:endParaRPr lang="en-US" dirty="0"/>
          </a:p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วิธีตรวจสอบเบื้องต้น: </a:t>
            </a:r>
            <a:endParaRPr lang="en-US" dirty="0"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lvl="1"/>
            <a:r>
              <a:rPr lang="en-GB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Durbin-Watson Test </a:t>
            </a:r>
            <a:r>
              <a:rPr lang="th-TH" dirty="0"/>
              <a:t>เป็นสถิติที่ใช้ตรวจสอบข้อตกลงนี้โดยเฉพาะ ค่า </a:t>
            </a:r>
            <a:r>
              <a:rPr lang="en-GB" dirty="0"/>
              <a:t>Durbin-Watson </a:t>
            </a:r>
            <a:r>
              <a:rPr lang="th-TH" dirty="0"/>
              <a:t>ที่ใกล้เคียง 2 แสดงว่าไม่มีปัญหาเรื่อง </a:t>
            </a:r>
            <a:r>
              <a:rPr lang="en-GB" dirty="0"/>
              <a:t>Autocorrelation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7C2F8-642B-B1AC-5901-30F7EE8E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72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B212-674E-316E-AD4A-66537F4A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การทดสอบ </a:t>
            </a:r>
            <a:r>
              <a:rPr lang="en-GB" dirty="0"/>
              <a:t>Durbin-Watson Test </a:t>
            </a:r>
            <a:r>
              <a:rPr lang="th-TH" dirty="0"/>
              <a:t>ใน </a:t>
            </a:r>
            <a:r>
              <a:rPr lang="en-GB" dirty="0"/>
              <a:t>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C693-7D6F-73E5-0624-C3217367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7386"/>
            <a:ext cx="6151927" cy="4325112"/>
          </a:xfrm>
        </p:spPr>
        <p:txBody>
          <a:bodyPr>
            <a:normAutofit/>
          </a:bodyPr>
          <a:lstStyle/>
          <a:p>
            <a:r>
              <a:rPr lang="th-TH" dirty="0"/>
              <a:t>เลือก </a:t>
            </a:r>
            <a:r>
              <a:rPr lang="en-US" dirty="0"/>
              <a:t>Analyze &gt; Regression &gt; Linear…</a:t>
            </a:r>
          </a:p>
          <a:p>
            <a:r>
              <a:rPr lang="th-TH" dirty="0"/>
              <a:t>หน้าต่าง </a:t>
            </a:r>
            <a:r>
              <a:rPr lang="en-US" dirty="0"/>
              <a:t>Linear regression</a:t>
            </a:r>
          </a:p>
          <a:p>
            <a:pPr lvl="1"/>
            <a:r>
              <a:rPr lang="th-TH" sz="2400" dirty="0"/>
              <a:t>เลือกตัวแปรตามไปช่อง </a:t>
            </a:r>
            <a:r>
              <a:rPr lang="en-US" sz="2400" dirty="0"/>
              <a:t>Dependent</a:t>
            </a:r>
          </a:p>
          <a:p>
            <a:pPr lvl="1"/>
            <a:r>
              <a:rPr lang="th-TH" sz="2400" dirty="0"/>
              <a:t>เลือกตัวแปรอิสระไป ช่อง </a:t>
            </a:r>
            <a:r>
              <a:rPr lang="en-US" sz="2400" dirty="0"/>
              <a:t>Independent (s)</a:t>
            </a:r>
          </a:p>
          <a:p>
            <a:pPr lvl="1"/>
            <a:r>
              <a:rPr lang="th-TH" sz="2400" dirty="0"/>
              <a:t>เลือก ปุ่ม </a:t>
            </a:r>
            <a:r>
              <a:rPr lang="en-US" sz="2400" dirty="0"/>
              <a:t>Statistics… &gt; </a:t>
            </a:r>
            <a:r>
              <a:rPr lang="th-TH" sz="2400" dirty="0"/>
              <a:t>ส่วน </a:t>
            </a:r>
            <a:r>
              <a:rPr lang="en-US" sz="2400" dirty="0"/>
              <a:t>Residuals </a:t>
            </a:r>
            <a:r>
              <a:rPr lang="th-TH" sz="2400" dirty="0"/>
              <a:t>เลือก </a:t>
            </a:r>
            <a:r>
              <a:rPr lang="en-US" sz="2400" dirty="0"/>
              <a:t>Durbin-Watson</a:t>
            </a:r>
          </a:p>
          <a:p>
            <a:pPr lvl="1"/>
            <a:r>
              <a:rPr lang="th-TH" sz="2400" dirty="0"/>
              <a:t>เลือก </a:t>
            </a:r>
            <a:r>
              <a:rPr lang="en-US" sz="2400" dirty="0"/>
              <a:t>Continue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900F3-3133-6DC9-9D63-DC32FD25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69BDF-29F6-B8F5-1C72-EF33297F2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592" y="1843409"/>
            <a:ext cx="4953255" cy="44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94ED-3990-D4A9-C3A4-D5615124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การตีความผลลัพธ์ </a:t>
            </a:r>
            <a:r>
              <a:rPr lang="en-GB" dirty="0"/>
              <a:t>Durbin-Watson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A50BDB9-C739-29CF-B7A7-5D46E464C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646" y="2025214"/>
            <a:ext cx="4371365" cy="4618867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th-TH" sz="2000" b="1" dirty="0"/>
              <a:t>ค่าที่แสดงปัญหา:</a:t>
            </a:r>
          </a:p>
          <a:p>
            <a:pPr lvl="1">
              <a:lnSpc>
                <a:spcPct val="170000"/>
              </a:lnSpc>
            </a:pPr>
            <a:r>
              <a:rPr lang="th-TH" sz="1800" b="1" dirty="0"/>
              <a:t>ค่าที่ใกล้ 0</a:t>
            </a:r>
            <a:r>
              <a:rPr lang="th-TH" sz="1800" dirty="0"/>
              <a:t>: แสดงถึง </a:t>
            </a:r>
            <a:r>
              <a:rPr lang="en-GB" sz="1800" b="1" dirty="0"/>
              <a:t>Positive Autocorrelation</a:t>
            </a:r>
            <a:r>
              <a:rPr lang="en-GB" sz="1800" dirty="0"/>
              <a:t> (</a:t>
            </a:r>
            <a:r>
              <a:rPr lang="th-TH" sz="1800" dirty="0"/>
              <a:t>ค่าคลาดเคลื่อนในอดีตมีผลต่อค่าคลาดเคลื่อนในอนาคตในทิศทางบวก)</a:t>
            </a:r>
          </a:p>
          <a:p>
            <a:pPr lvl="1">
              <a:lnSpc>
                <a:spcPct val="170000"/>
              </a:lnSpc>
            </a:pPr>
            <a:r>
              <a:rPr lang="th-TH" sz="1800" b="1" dirty="0"/>
              <a:t>ค่าที่ใกล้ 4</a:t>
            </a:r>
            <a:r>
              <a:rPr lang="th-TH" sz="1800" dirty="0"/>
              <a:t>: แสดงถึง </a:t>
            </a:r>
            <a:r>
              <a:rPr lang="en-GB" sz="1800" b="1" dirty="0"/>
              <a:t>Negative Autocorrelation </a:t>
            </a:r>
            <a:r>
              <a:rPr lang="en-GB" sz="1800" dirty="0"/>
              <a:t>(</a:t>
            </a:r>
            <a:r>
              <a:rPr lang="th-TH" sz="1800" dirty="0"/>
              <a:t>ค่าคลาดเคลื่อนในอดีตมีผลต่อค่าคลาดเคลื่อนในอนาคตในทิศทางลบ)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5322A-6D01-DFAF-B5F0-F8B035C4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EBA38-DB2E-A6C2-3BD1-156ADE220076}"/>
              </a:ext>
            </a:extLst>
          </p:cNvPr>
          <p:cNvSpPr txBox="1"/>
          <p:nvPr/>
        </p:nvSpPr>
        <p:spPr>
          <a:xfrm>
            <a:off x="236989" y="3429000"/>
            <a:ext cx="6407091" cy="239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th-TH" dirty="0"/>
              <a:t>ค่า </a:t>
            </a:r>
            <a:r>
              <a:rPr lang="en-GB" dirty="0"/>
              <a:t>Durbin-Watson (DW) </a:t>
            </a:r>
            <a:r>
              <a:rPr lang="th-TH" dirty="0"/>
              <a:t>จะมีค่าอยู่ระหว่าง 0 ถึง 4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th-TH" dirty="0"/>
              <a:t>ค่าที่เหมาะสม: </a:t>
            </a:r>
          </a:p>
          <a:p>
            <a:pPr marL="7429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th-TH" dirty="0"/>
              <a:t>โดยทั่วไปแล้ว หากค่า </a:t>
            </a:r>
            <a:r>
              <a:rPr lang="en-GB" dirty="0"/>
              <a:t>DW </a:t>
            </a:r>
            <a:r>
              <a:rPr lang="th-TH" dirty="0"/>
              <a:t>อยู่ระหว่าง 1.5 ถึง 2.5 ถือว่าไม่มีปัญหาเรื่อง </a:t>
            </a:r>
            <a:r>
              <a:rPr lang="en-GB" dirty="0"/>
              <a:t>Autocorrelation </a:t>
            </a:r>
            <a:r>
              <a:rPr lang="th-TH" dirty="0"/>
              <a:t>หรือค่าคลาดเคลื่อนมีความเป็นอิสระต่อกัน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86373C-8AC3-0283-8001-476761F28D76}"/>
              </a:ext>
            </a:extLst>
          </p:cNvPr>
          <p:cNvGrpSpPr/>
          <p:nvPr/>
        </p:nvGrpSpPr>
        <p:grpSpPr>
          <a:xfrm>
            <a:off x="609600" y="1615021"/>
            <a:ext cx="6183707" cy="1739432"/>
            <a:chOff x="2238840" y="1689568"/>
            <a:chExt cx="6183707" cy="1739432"/>
          </a:xfrm>
        </p:grpSpPr>
        <p:pic>
          <p:nvPicPr>
            <p:cNvPr id="10" name="Picture 9" descr="A screenshot of a report&#10;&#10;AI-generated content may be incorrect.">
              <a:extLst>
                <a:ext uri="{FF2B5EF4-FFF2-40B4-BE49-F238E27FC236}">
                  <a16:creationId xmlns:a16="http://schemas.microsoft.com/office/drawing/2014/main" id="{F71751E7-7A7E-960D-78A1-DB71F48A5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840" y="1689568"/>
              <a:ext cx="5809940" cy="1739432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327C9F-B75A-9B87-AD2E-8D31DB3A003D}"/>
                </a:ext>
              </a:extLst>
            </p:cNvPr>
            <p:cNvSpPr/>
            <p:nvPr/>
          </p:nvSpPr>
          <p:spPr>
            <a:xfrm>
              <a:off x="6809549" y="1842128"/>
              <a:ext cx="1612998" cy="11443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1A1D975-C851-07A9-1393-D42E97E5DAD7}"/>
              </a:ext>
            </a:extLst>
          </p:cNvPr>
          <p:cNvSpPr txBox="1"/>
          <p:nvPr/>
        </p:nvSpPr>
        <p:spPr>
          <a:xfrm>
            <a:off x="535564" y="5939545"/>
            <a:ext cx="5809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หมายเหตุ ค่า 1.5 - 2.5 เป็นเพียงกฎเบื้องต้น (</a:t>
            </a:r>
            <a:r>
              <a:rPr lang="en-GB" sz="16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Rule of thumb) </a:t>
            </a:r>
            <a:r>
              <a:rPr lang="th-TH" sz="16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เพื่อการตัดสินใจอย่างรวดเร็ว ว่าข้อมูลไม่มีปัญหา </a:t>
            </a:r>
            <a:r>
              <a:rPr lang="en-US" sz="16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autocorrelation</a:t>
            </a:r>
            <a:endParaRPr lang="en-GB" sz="1600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12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079A-A930-67E3-3AFF-F180BBFE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AB01E-CE3D-9068-1508-CF5A0FFA2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Click Analyze &gt; Regression &gt; Linear... on the top menu, as shown below:</a:t>
            </a: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E9B78-A965-8EB1-6BE3-83DDF585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15</a:t>
            </a:fld>
            <a:endParaRPr lang="en-GB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F7E588-3879-B91F-54DA-E6296E3735A4}"/>
              </a:ext>
            </a:extLst>
          </p:cNvPr>
          <p:cNvGrpSpPr/>
          <p:nvPr/>
        </p:nvGrpSpPr>
        <p:grpSpPr>
          <a:xfrm>
            <a:off x="68651" y="2377998"/>
            <a:ext cx="4574294" cy="3612900"/>
            <a:chOff x="967285" y="2321372"/>
            <a:chExt cx="5614818" cy="42728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AD989A-9E1F-39C7-7DFA-F24902F6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285" y="2321372"/>
              <a:ext cx="5614818" cy="427281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C5904BC-12F2-A19D-B7EF-AA340AA6A3A5}"/>
                </a:ext>
              </a:extLst>
            </p:cNvPr>
            <p:cNvSpPr/>
            <p:nvPr/>
          </p:nvSpPr>
          <p:spPr>
            <a:xfrm>
              <a:off x="2324407" y="2412124"/>
              <a:ext cx="631627" cy="4041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E10B4A-6073-A299-E5CE-F13DD51703AE}"/>
                </a:ext>
              </a:extLst>
            </p:cNvPr>
            <p:cNvSpPr/>
            <p:nvPr/>
          </p:nvSpPr>
          <p:spPr>
            <a:xfrm>
              <a:off x="2524104" y="4110216"/>
              <a:ext cx="631627" cy="4041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13D8EA-A0CC-B0A8-34FC-80F2CD06CCCE}"/>
                </a:ext>
              </a:extLst>
            </p:cNvPr>
            <p:cNvSpPr/>
            <p:nvPr/>
          </p:nvSpPr>
          <p:spPr>
            <a:xfrm>
              <a:off x="4008690" y="4312311"/>
              <a:ext cx="631627" cy="4041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47F0999-4D65-1DB7-A70F-4571E0FBC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66" y="2624960"/>
            <a:ext cx="3259083" cy="3365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3395DD-99E0-9B61-C125-11066F2DF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364" y="2624959"/>
            <a:ext cx="3922005" cy="33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B2DF-44D0-AECD-8A12-BBFA80BF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 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D82939-2874-5BC5-777D-E05A63ACD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633" y="2004808"/>
            <a:ext cx="4676775" cy="12858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89CAF-EC47-5B9C-9E08-C9C241B3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C8E21B-4EF6-0680-BDF5-3C9A07C012FF}"/>
              </a:ext>
            </a:extLst>
          </p:cNvPr>
          <p:cNvSpPr/>
          <p:nvPr/>
        </p:nvSpPr>
        <p:spPr>
          <a:xfrm>
            <a:off x="5757534" y="2403117"/>
            <a:ext cx="509259" cy="504497"/>
          </a:xfrm>
          <a:prstGeom prst="rightArrow">
            <a:avLst>
              <a:gd name="adj1" fmla="val 6562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6C4B6C-50CA-3BE7-12EE-F9718B38CC63}"/>
              </a:ext>
            </a:extLst>
          </p:cNvPr>
          <p:cNvSpPr txBox="1"/>
          <p:nvPr/>
        </p:nvSpPr>
        <p:spPr>
          <a:xfrm>
            <a:off x="6393410" y="2515330"/>
            <a:ext cx="5798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Income </a:t>
            </a:r>
            <a:r>
              <a:rPr lang="th-TH" sz="1600" dirty="0"/>
              <a:t>สามารถอธิบายการเปลี่ยนแปลงของ</a:t>
            </a:r>
            <a:r>
              <a:rPr lang="en-US" sz="1600" dirty="0"/>
              <a:t> </a:t>
            </a:r>
            <a:r>
              <a:rPr lang="en-US" sz="1600" dirty="0" err="1"/>
              <a:t>exp_food</a:t>
            </a:r>
            <a:r>
              <a:rPr lang="en-US" sz="1600" dirty="0"/>
              <a:t> </a:t>
            </a:r>
            <a:r>
              <a:rPr lang="th-TH" sz="1600" dirty="0"/>
              <a:t>ได้ </a:t>
            </a:r>
            <a:r>
              <a:rPr lang="en-US" sz="1600" dirty="0"/>
              <a:t>26.4%</a:t>
            </a:r>
            <a:endParaRPr lang="en-GB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577D17-6A4C-774B-F2C7-A2891D7D61AD}"/>
              </a:ext>
            </a:extLst>
          </p:cNvPr>
          <p:cNvSpPr/>
          <p:nvPr/>
        </p:nvSpPr>
        <p:spPr>
          <a:xfrm>
            <a:off x="1898738" y="2299257"/>
            <a:ext cx="631627" cy="6372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2B07AC-D95E-EF44-F779-FE1B4ED2C866}"/>
              </a:ext>
            </a:extLst>
          </p:cNvPr>
          <p:cNvGrpSpPr/>
          <p:nvPr/>
        </p:nvGrpSpPr>
        <p:grpSpPr>
          <a:xfrm>
            <a:off x="730633" y="3683382"/>
            <a:ext cx="5153025" cy="1666875"/>
            <a:chOff x="730633" y="3683382"/>
            <a:chExt cx="5153025" cy="16668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1510C4-3746-2B1B-BD13-22841F636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633" y="3683382"/>
              <a:ext cx="5153025" cy="1666875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52BA5C-C102-226D-B8AF-A366B0724E63}"/>
                </a:ext>
              </a:extLst>
            </p:cNvPr>
            <p:cNvSpPr/>
            <p:nvPr/>
          </p:nvSpPr>
          <p:spPr>
            <a:xfrm>
              <a:off x="4516821" y="4026075"/>
              <a:ext cx="1240713" cy="63727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7FA9387-FABC-189C-0ACA-25EB41E0326A}"/>
              </a:ext>
            </a:extLst>
          </p:cNvPr>
          <p:cNvSpPr txBox="1"/>
          <p:nvPr/>
        </p:nvSpPr>
        <p:spPr>
          <a:xfrm>
            <a:off x="6648159" y="4224431"/>
            <a:ext cx="5333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/>
              <a:t>โดยรวมแล้ว โมเดลการถดถอยทำนายตัวแปรผลลัพธ์ได้อย่างมีนัยสำคัญทางสถิติ </a:t>
            </a:r>
            <a:r>
              <a:rPr lang="en-US" sz="1600" dirty="0"/>
              <a:t>[</a:t>
            </a:r>
            <a:r>
              <a:rPr lang="en-US" sz="1600" i="1" dirty="0"/>
              <a:t>F</a:t>
            </a:r>
            <a:r>
              <a:rPr lang="en-US" sz="1600" dirty="0"/>
              <a:t>(1,524)=188.34, </a:t>
            </a:r>
            <a:r>
              <a:rPr lang="en-US" sz="1600" i="1" dirty="0"/>
              <a:t>p</a:t>
            </a:r>
            <a:r>
              <a:rPr lang="en-US" sz="1600" dirty="0"/>
              <a:t> &lt; .001]</a:t>
            </a:r>
            <a:endParaRPr lang="en-GB" sz="16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6B4028D-9932-D3F4-0C0B-81C0A79A70A3}"/>
              </a:ext>
            </a:extLst>
          </p:cNvPr>
          <p:cNvSpPr/>
          <p:nvPr/>
        </p:nvSpPr>
        <p:spPr>
          <a:xfrm>
            <a:off x="6096000" y="4167837"/>
            <a:ext cx="509259" cy="504497"/>
          </a:xfrm>
          <a:prstGeom prst="rightArrow">
            <a:avLst>
              <a:gd name="adj1" fmla="val 6562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A81C917-D64B-953F-CB3A-E5FD9AC94698}"/>
              </a:ext>
            </a:extLst>
          </p:cNvPr>
          <p:cNvSpPr/>
          <p:nvPr/>
        </p:nvSpPr>
        <p:spPr>
          <a:xfrm>
            <a:off x="9038075" y="5999264"/>
            <a:ext cx="509259" cy="504497"/>
          </a:xfrm>
          <a:prstGeom prst="rightArrow">
            <a:avLst>
              <a:gd name="adj1" fmla="val 6562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B7CD8-C6C7-4971-F374-923B180DF8C9}"/>
              </a:ext>
            </a:extLst>
          </p:cNvPr>
          <p:cNvSpPr txBox="1"/>
          <p:nvPr/>
        </p:nvSpPr>
        <p:spPr>
          <a:xfrm>
            <a:off x="9547334" y="5528036"/>
            <a:ext cx="2551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To present the regression equation as:</a:t>
            </a:r>
          </a:p>
          <a:p>
            <a:r>
              <a:rPr lang="en-US" sz="1200" dirty="0" err="1"/>
              <a:t>Exp_food</a:t>
            </a:r>
            <a:r>
              <a:rPr lang="en-US" sz="1200" dirty="0"/>
              <a:t> = 4,007 +0.117(</a:t>
            </a:r>
            <a:r>
              <a:rPr lang="en-US" sz="1200" dirty="0" err="1"/>
              <a:t>inc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th-TH" sz="1200" dirty="0"/>
              <a:t>รายได้เพิ่มขึ้น </a:t>
            </a:r>
            <a:r>
              <a:rPr lang="en-US" sz="1200" dirty="0"/>
              <a:t>1 </a:t>
            </a:r>
            <a:r>
              <a:rPr lang="th-TH" sz="1200" dirty="0"/>
              <a:t>บาท ส่งผลให้ค่าใช้จ่ายอาหารเพิ่มขึ้น</a:t>
            </a:r>
            <a:r>
              <a:rPr lang="en-US" sz="1200" dirty="0"/>
              <a:t> .117 </a:t>
            </a:r>
            <a:r>
              <a:rPr lang="th-TH" sz="1200" dirty="0"/>
              <a:t>บาท</a:t>
            </a:r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995011-55A9-B79E-D82D-C68201A4E0C3}"/>
              </a:ext>
            </a:extLst>
          </p:cNvPr>
          <p:cNvSpPr txBox="1"/>
          <p:nvPr/>
        </p:nvSpPr>
        <p:spPr>
          <a:xfrm>
            <a:off x="6186322" y="3574937"/>
            <a:ext cx="5798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The F-ratio in the ANOVA table (see below) tests whether the </a:t>
            </a:r>
            <a:r>
              <a:rPr lang="en-US" sz="1400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overall regression model is a good fit for the data. </a:t>
            </a:r>
            <a:endParaRPr lang="en-GB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4273E5-C746-395F-3D25-577593A89FC1}"/>
              </a:ext>
            </a:extLst>
          </p:cNvPr>
          <p:cNvGrpSpPr/>
          <p:nvPr/>
        </p:nvGrpSpPr>
        <p:grpSpPr>
          <a:xfrm>
            <a:off x="730633" y="5048788"/>
            <a:ext cx="11019933" cy="1809212"/>
            <a:chOff x="730633" y="5048788"/>
            <a:chExt cx="11019933" cy="18092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2854F5-EAC9-9BA8-81B9-8FD4956A6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633" y="5410200"/>
              <a:ext cx="8201025" cy="14478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32EFBE-AA2C-1CF7-2922-041330F7AD55}"/>
                </a:ext>
              </a:extLst>
            </p:cNvPr>
            <p:cNvSpPr txBox="1"/>
            <p:nvPr/>
          </p:nvSpPr>
          <p:spPr>
            <a:xfrm>
              <a:off x="5906814" y="5053205"/>
              <a:ext cx="584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คอลัมน์ "</a:t>
              </a:r>
              <a:r>
                <a:rPr lang="en-GB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Sig." </a:t>
              </a:r>
              <a:r>
                <a:rPr lang="th-TH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ระบุ</a:t>
              </a:r>
              <a:r>
                <a:rPr lang="en-US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</a:t>
              </a:r>
              <a:r>
                <a:rPr lang="th-TH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ค่าสัมประสิทธิ์ตัวแปรอิสระมีความแตกต่างอย่างมีนัยสำคัญทางสถิติจาก 0 (ศูนย์) ถึงแม้ว่าค่าตัดขวาง</a:t>
              </a:r>
              <a:r>
                <a:rPr lang="en-US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(intercept)</a:t>
              </a:r>
              <a:r>
                <a:rPr lang="th-TH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</a:t>
              </a:r>
              <a:r>
                <a:rPr lang="en-GB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B0 </a:t>
              </a:r>
              <a:r>
                <a:rPr lang="th-TH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จะได้รับการทดสอบความสำคัญทางสถิติแล้วก็ตาม แต่ผลลัพธ์นี้ไม่สำคัญ</a:t>
              </a:r>
              <a:r>
                <a:rPr lang="en-US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</a:t>
              </a:r>
              <a:endParaRPr lang="en-GB" sz="12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CA3852B1-E72D-A576-5AF5-1536EEF28DCE}"/>
                </a:ext>
              </a:extLst>
            </p:cNvPr>
            <p:cNvSpPr/>
            <p:nvPr/>
          </p:nvSpPr>
          <p:spPr>
            <a:xfrm rot="18414122">
              <a:off x="5273566" y="5273328"/>
              <a:ext cx="717331" cy="268251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4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6C2FEB-DD66-AB8F-45CF-7809D73D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81E5C-467E-E024-29B9-434F6B32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FB921-3AD9-DF45-F4E9-1794DF492907}"/>
              </a:ext>
            </a:extLst>
          </p:cNvPr>
          <p:cNvSpPr txBox="1"/>
          <p:nvPr/>
        </p:nvSpPr>
        <p:spPr>
          <a:xfrm>
            <a:off x="387714" y="3854148"/>
            <a:ext cx="6910707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h-TH" dirty="0"/>
              <a:t>สมการ</a:t>
            </a:r>
            <a:r>
              <a:rPr lang="en-US" dirty="0"/>
              <a:t>:</a:t>
            </a:r>
            <a:r>
              <a:rPr lang="th-TH" dirty="0"/>
              <a:t> </a:t>
            </a:r>
            <a:r>
              <a:rPr lang="en-US" dirty="0" err="1"/>
              <a:t>Exp_food</a:t>
            </a:r>
            <a:r>
              <a:rPr lang="en-US" dirty="0"/>
              <a:t> = 4,007 +0.117(</a:t>
            </a:r>
            <a:r>
              <a:rPr lang="en-US" dirty="0" err="1"/>
              <a:t>inc</a:t>
            </a:r>
            <a:r>
              <a:rPr lang="en-US" dirty="0"/>
              <a:t>)</a:t>
            </a:r>
          </a:p>
          <a:p>
            <a:pPr>
              <a:lnSpc>
                <a:spcPct val="200000"/>
              </a:lnSpc>
            </a:pPr>
            <a:r>
              <a:rPr lang="th-TH" dirty="0"/>
              <a:t>แปลผล รายได้เพิ่มขึ้น </a:t>
            </a:r>
            <a:r>
              <a:rPr lang="en-US" dirty="0"/>
              <a:t>1 </a:t>
            </a:r>
            <a:r>
              <a:rPr lang="th-TH" dirty="0"/>
              <a:t>บาท ส่งผลให้ค่าใช้จ่ายอาหารเพิ่มขึ้น</a:t>
            </a:r>
            <a:r>
              <a:rPr lang="en-US" dirty="0"/>
              <a:t> .117 </a:t>
            </a:r>
            <a:r>
              <a:rPr lang="th-TH" dirty="0"/>
              <a:t>บาท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EA5B27-39CA-D750-1845-7B324E6A7A8C}"/>
              </a:ext>
            </a:extLst>
          </p:cNvPr>
          <p:cNvGrpSpPr/>
          <p:nvPr/>
        </p:nvGrpSpPr>
        <p:grpSpPr>
          <a:xfrm>
            <a:off x="387715" y="1788377"/>
            <a:ext cx="11019933" cy="1809212"/>
            <a:chOff x="730633" y="5048788"/>
            <a:chExt cx="11019933" cy="18092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DBF3F2-FAB5-5386-ECC2-7C7FF6597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633" y="5410200"/>
              <a:ext cx="8201025" cy="1447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9FE165-EEF0-F514-9BB8-078D15C08D8B}"/>
                </a:ext>
              </a:extLst>
            </p:cNvPr>
            <p:cNvSpPr txBox="1"/>
            <p:nvPr/>
          </p:nvSpPr>
          <p:spPr>
            <a:xfrm>
              <a:off x="5906814" y="5053205"/>
              <a:ext cx="5843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คอลัมน์ "</a:t>
              </a:r>
              <a:r>
                <a:rPr lang="en-GB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Sig." </a:t>
              </a:r>
              <a:r>
                <a:rPr lang="th-TH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ระบุ</a:t>
              </a:r>
              <a:r>
                <a:rPr lang="en-US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</a:t>
              </a:r>
              <a:r>
                <a:rPr lang="th-TH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ค่าสัมประสิทธิ์ตัวแปรอิสระมีความแตกต่างอย่างมีนัยสำคัญทางสถิติจาก 0 (ศูนย์) ถึงแม้ว่าค่าตัดขวาง</a:t>
              </a:r>
              <a:r>
                <a:rPr lang="en-US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(intercept)</a:t>
              </a:r>
              <a:r>
                <a:rPr lang="th-TH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</a:t>
              </a:r>
              <a:r>
                <a:rPr lang="en-GB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B0 </a:t>
              </a:r>
              <a:r>
                <a:rPr lang="th-TH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จะได้รับการทดสอบความสำคัญทางสถิติแล้วก็ตาม แต่ผลลัพธ์นี้ไม่สำคัญ</a:t>
              </a:r>
              <a:r>
                <a:rPr lang="en-US" sz="12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</a:t>
              </a:r>
              <a:endParaRPr lang="en-GB" sz="12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12" name="Arrow: Curved Down 11">
              <a:extLst>
                <a:ext uri="{FF2B5EF4-FFF2-40B4-BE49-F238E27FC236}">
                  <a16:creationId xmlns:a16="http://schemas.microsoft.com/office/drawing/2014/main" id="{250B9191-7B7D-C449-12B5-B7D92AE62C66}"/>
                </a:ext>
              </a:extLst>
            </p:cNvPr>
            <p:cNvSpPr/>
            <p:nvPr/>
          </p:nvSpPr>
          <p:spPr>
            <a:xfrm rot="18414122">
              <a:off x="5273566" y="5273328"/>
              <a:ext cx="717331" cy="268251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0F463EE-0C64-ADAE-0E28-FED07216D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999" y="3854429"/>
            <a:ext cx="4286250" cy="1304925"/>
          </a:xfrm>
          <a:prstGeom prst="rect">
            <a:avLst/>
          </a:prstGeom>
        </p:spPr>
      </p:pic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792D630E-245D-BCA0-140A-227B7C3D2CD9}"/>
              </a:ext>
            </a:extLst>
          </p:cNvPr>
          <p:cNvSpPr/>
          <p:nvPr/>
        </p:nvSpPr>
        <p:spPr>
          <a:xfrm rot="2090951">
            <a:off x="8876798" y="3122850"/>
            <a:ext cx="717331" cy="268251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07DA10A7-9BBB-38C1-1779-9983E4B8EF30}"/>
              </a:ext>
            </a:extLst>
          </p:cNvPr>
          <p:cNvSpPr/>
          <p:nvPr/>
        </p:nvSpPr>
        <p:spPr>
          <a:xfrm>
            <a:off x="1615966" y="2514390"/>
            <a:ext cx="874986" cy="134802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6672"/>
            </a:avLst>
          </a:prstGeom>
          <a:solidFill>
            <a:srgbClr val="FFC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F009F6-2A9C-8F2E-5288-2FBB3B293D5D}"/>
              </a:ext>
            </a:extLst>
          </p:cNvPr>
          <p:cNvSpPr/>
          <p:nvPr/>
        </p:nvSpPr>
        <p:spPr>
          <a:xfrm>
            <a:off x="7220607" y="2439125"/>
            <a:ext cx="1292772" cy="1076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2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0BEA-CB0A-09F1-B7E7-21C6E4CD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Linear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3A96A-0F11-8828-59D1-7530C6BE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18</a:t>
            </a:fld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BBBFA2-14D7-3DC6-69A0-9C960B99E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48" y="2004808"/>
            <a:ext cx="5073911" cy="4324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2E962C-D45E-2668-30FE-AAD97ABA9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482037"/>
            <a:ext cx="3473629" cy="3600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94C0A4-734C-0D1C-1571-B3CF543D4B02}"/>
              </a:ext>
            </a:extLst>
          </p:cNvPr>
          <p:cNvSpPr/>
          <p:nvPr/>
        </p:nvSpPr>
        <p:spPr>
          <a:xfrm>
            <a:off x="2866171" y="3340786"/>
            <a:ext cx="2367981" cy="805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977CC-9654-73BE-34AE-A9ABFB2CE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4CF3-3AAC-297E-A8AF-B717C667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Linear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74C1D-38DB-866D-F156-593A19E1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19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BE2BB-657C-3F55-534E-98061CB8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62712"/>
            <a:ext cx="4049110" cy="1676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D24C26-92B0-BCE4-A92B-931CE033C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4293968"/>
            <a:ext cx="4608787" cy="13218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4C07C0-750A-FABD-7691-E94CFD33C382}"/>
              </a:ext>
            </a:extLst>
          </p:cNvPr>
          <p:cNvSpPr txBox="1"/>
          <p:nvPr/>
        </p:nvSpPr>
        <p:spPr>
          <a:xfrm>
            <a:off x="1206554" y="5963719"/>
            <a:ext cx="4011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baseline="30000" dirty="0"/>
              <a:t>2</a:t>
            </a:r>
            <a:r>
              <a:rPr lang="en-US" sz="1600" dirty="0"/>
              <a:t> </a:t>
            </a:r>
            <a:r>
              <a:rPr lang="th-TH" sz="1600" dirty="0"/>
              <a:t>และ </a:t>
            </a:r>
            <a:r>
              <a:rPr lang="en-US" sz="1600" dirty="0"/>
              <a:t>Adjusted R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  <a:r>
              <a:rPr lang="th-TH" sz="1600" dirty="0"/>
              <a:t>เพิ่มขึ้น เมื่อเพิ่มตัวแปรอิสระ “</a:t>
            </a:r>
            <a:r>
              <a:rPr lang="en-US" sz="1600" dirty="0"/>
              <a:t>age</a:t>
            </a:r>
            <a:r>
              <a:rPr lang="th-TH" sz="1600" dirty="0"/>
              <a:t>” แสดงว่า ตัวแปรที่เพิ่มขึ้น ส่งผลให้แบบจำลองดีขึ้น</a:t>
            </a:r>
            <a:endParaRPr lang="en-GB" sz="1600" dirty="0"/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24AE2220-8322-5C76-DB9E-19FCB3B824B9}"/>
              </a:ext>
            </a:extLst>
          </p:cNvPr>
          <p:cNvSpPr/>
          <p:nvPr/>
        </p:nvSpPr>
        <p:spPr>
          <a:xfrm>
            <a:off x="2014570" y="4594866"/>
            <a:ext cx="1997753" cy="134802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737"/>
            </a:avLst>
          </a:prstGeom>
          <a:solidFill>
            <a:srgbClr val="FFC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C6A2D7-F62D-CE46-189A-D16CA76EE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04808"/>
            <a:ext cx="5183643" cy="1676779"/>
          </a:xfrm>
          <a:prstGeom prst="rect">
            <a:avLst/>
          </a:prstGeom>
        </p:spPr>
      </p:pic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4F58FDC6-D613-5E16-838D-88F1D94596FB}"/>
              </a:ext>
            </a:extLst>
          </p:cNvPr>
          <p:cNvSpPr/>
          <p:nvPr/>
        </p:nvSpPr>
        <p:spPr>
          <a:xfrm>
            <a:off x="10570128" y="2333565"/>
            <a:ext cx="926573" cy="134802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737"/>
            </a:avLst>
          </a:prstGeom>
          <a:solidFill>
            <a:srgbClr val="FFC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754C3-6680-DE9A-A40E-8E6ED0157FBF}"/>
              </a:ext>
            </a:extLst>
          </p:cNvPr>
          <p:cNvSpPr txBox="1"/>
          <p:nvPr/>
        </p:nvSpPr>
        <p:spPr>
          <a:xfrm>
            <a:off x="7903816" y="3733646"/>
            <a:ext cx="401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solidFill>
                  <a:srgbClr val="FF0000"/>
                </a:solidFill>
              </a:rPr>
              <a:t>แบบจำลองโอเค เชื่อถือได้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0E19-EFEB-E0BA-61E1-95E673A0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วัตถุประสงค์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01C54-D4F4-A008-54AB-A6E6F4E35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ผู้เข้าอบรมเข้าใจแนวคิดและหลักการของ </a:t>
            </a:r>
            <a:r>
              <a:rPr lang="en-GB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Linear Regression</a:t>
            </a:r>
          </a:p>
          <a:p>
            <a:pPr>
              <a:spcAft>
                <a:spcPts val="1000"/>
              </a:spcAft>
            </a:pP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ผู้เข้าอบรมสามารถสร้างแบบจำลอง </a:t>
            </a:r>
            <a:r>
              <a:rPr lang="en-GB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Simple 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และ </a:t>
            </a:r>
            <a:r>
              <a:rPr lang="en-GB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Multiple Linear Regression 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ใน </a:t>
            </a:r>
            <a:r>
              <a:rPr lang="en-GB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SPSS 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ได้</a:t>
            </a:r>
            <a:endParaRPr lang="en-US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spcAft>
                <a:spcPts val="1000"/>
              </a:spcAft>
            </a:pP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ผู้เข้าอบรมสามารถตีความผลลัพธ์จากตารางต่างๆ ใน </a:t>
            </a:r>
            <a:r>
              <a:rPr lang="en-GB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SPSS 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ได้อย่างถูกต้อง</a:t>
            </a:r>
            <a:endParaRPr lang="en-US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spcAft>
                <a:spcPts val="1000"/>
              </a:spcAft>
            </a:pP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ผู้เข้าอบรมสามารถตรวจสอบข้อตกลงเบื้องต้น (</a:t>
            </a:r>
            <a:r>
              <a:rPr lang="en-GB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Assumptions) 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ของ </a:t>
            </a:r>
            <a:r>
              <a:rPr lang="en-GB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Linear Regression 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ได้</a:t>
            </a:r>
            <a:endParaRPr lang="en-GB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6437-3322-7992-C48C-390FABA4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53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74C6-8F1D-2454-8756-D0BAD6A0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Linear Regression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186493-6EAE-D7A1-D801-8C205E2FF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3449" y="1842128"/>
            <a:ext cx="8975454" cy="179300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D9C73-3A4A-5DF2-63C9-FD57A6CB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20</a:t>
            </a:fld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1D5C3-928A-232F-5488-D26DC67F1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86" y="4268160"/>
            <a:ext cx="4933950" cy="1495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F3930-CA00-2248-8C56-2F72DF3F698E}"/>
              </a:ext>
            </a:extLst>
          </p:cNvPr>
          <p:cNvSpPr txBox="1"/>
          <p:nvPr/>
        </p:nvSpPr>
        <p:spPr>
          <a:xfrm>
            <a:off x="5578067" y="3905697"/>
            <a:ext cx="640034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Eigenvalue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ค่า </a:t>
            </a:r>
            <a:r>
              <a:rPr lang="en-GB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Eigenvalue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ใกล้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0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ชี้ว่ามีปัญหา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Multicollinearity</a:t>
            </a:r>
            <a:endParaRPr lang="en-GB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Condition index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ค่ามากกว่า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แสดงว่า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มีปัญหา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Multicollinearity</a:t>
            </a:r>
            <a:endParaRPr lang="th-TH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ค่ามากกว่า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30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แสดงว่า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มีปัญหา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Multicollinearity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รุนแรง ต้องแก้ไข โดยพิจารณาจาก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Variance Proportions</a:t>
            </a:r>
            <a:endParaRPr lang="th-TH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Variance Proportions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ค่า</a:t>
            </a:r>
            <a:r>
              <a:rPr lang="en-GB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Variance Proportions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ในแถวเดียวกันมีค่า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&gt; .90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อย่างน้อย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ตัวแปร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แสดงว่าตัวแปรเหล่านั้นมีปัญหา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Multicollinearity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กัน ซึ่งต้องแก้ไข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Hair et al, 2014)</a:t>
            </a:r>
            <a:endParaRPr lang="en-GB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ค่า </a:t>
            </a:r>
            <a:r>
              <a:rPr lang="en-GB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Variance Proportions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&gt; .90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เพียงค่าเดียวในแถว แสดงว่าไม่มีปัญหา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Multicollinearity </a:t>
            </a:r>
            <a:endParaRPr lang="th-TH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9E9537A6-3312-2627-CF40-727036A5D804}"/>
              </a:ext>
            </a:extLst>
          </p:cNvPr>
          <p:cNvSpPr/>
          <p:nvPr/>
        </p:nvSpPr>
        <p:spPr>
          <a:xfrm rot="16200000">
            <a:off x="9108621" y="2155749"/>
            <a:ext cx="1198479" cy="134802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737"/>
            </a:avLst>
          </a:prstGeom>
          <a:solidFill>
            <a:srgbClr val="FFC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B3731-1703-F988-8508-E48A9C257558}"/>
              </a:ext>
            </a:extLst>
          </p:cNvPr>
          <p:cNvSpPr txBox="1"/>
          <p:nvPr/>
        </p:nvSpPr>
        <p:spPr>
          <a:xfrm>
            <a:off x="10444934" y="2554097"/>
            <a:ext cx="1747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ค่า “</a:t>
            </a:r>
            <a:r>
              <a:rPr lang="en-US" dirty="0"/>
              <a:t>VIF</a:t>
            </a:r>
            <a:r>
              <a:rPr lang="th-TH" dirty="0"/>
              <a:t>”</a:t>
            </a:r>
            <a:r>
              <a:rPr lang="en-US" dirty="0"/>
              <a:t> </a:t>
            </a:r>
          </a:p>
          <a:p>
            <a:r>
              <a:rPr lang="th-TH" dirty="0"/>
              <a:t>ควร  </a:t>
            </a:r>
            <a:r>
              <a:rPr lang="en-US" dirty="0"/>
              <a:t>&lt;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6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3845-1B64-EDBC-BE62-2B57681B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 </a:t>
            </a:r>
            <a:r>
              <a:rPr lang="en-US" dirty="0"/>
              <a:t>Collinearity diagnostics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D367F-086A-041C-92D6-1900B954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21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013E6-BB38-7EB5-29CE-D33E65FB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0" y="2004808"/>
            <a:ext cx="5821370" cy="2398961"/>
          </a:xfrm>
          <a:prstGeom prst="rect">
            <a:avLst/>
          </a:prstGeom>
        </p:spPr>
      </p:pic>
      <p:pic>
        <p:nvPicPr>
          <p:cNvPr id="1028" name="Picture 4" descr="SPSS Collinearity diagnostics table example">
            <a:extLst>
              <a:ext uri="{FF2B5EF4-FFF2-40B4-BE49-F238E27FC236}">
                <a16:creationId xmlns:a16="http://schemas.microsoft.com/office/drawing/2014/main" id="{AEC8CA7D-7A2B-6CA8-41E9-7B5094EB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4303937"/>
            <a:ext cx="6297716" cy="223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527AA4-8F62-B7AA-7804-983313096309}"/>
              </a:ext>
            </a:extLst>
          </p:cNvPr>
          <p:cNvSpPr txBox="1"/>
          <p:nvPr/>
        </p:nvSpPr>
        <p:spPr>
          <a:xfrm>
            <a:off x="8109650" y="6167555"/>
            <a:ext cx="37699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https://www.regorz-statistik.de/en/collinearity_diagnostics_table_SPSS.html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62EDA-FE76-2B7C-DE03-55C081E59576}"/>
              </a:ext>
            </a:extLst>
          </p:cNvPr>
          <p:cNvSpPr txBox="1"/>
          <p:nvPr/>
        </p:nvSpPr>
        <p:spPr>
          <a:xfrm>
            <a:off x="6534806" y="1728911"/>
            <a:ext cx="5549463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ตัวแปรอิสระ </a:t>
            </a:r>
            <a:r>
              <a:rPr lang="en-US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(predictors)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ที่มีค่า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VIF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สูงกว่า 10 (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x1, x2, x3, x4)</a:t>
            </a:r>
            <a:endParaRPr lang="th-TH" sz="16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predictors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มากกว่าสองตัว (ในที่นี้คือสี่ตัว) ที่สามารถนำไปใช้กับสิ่งนี้ได้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Dimension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 และ 7 มีค่า </a:t>
            </a:r>
            <a:r>
              <a:rPr lang="en-US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index &gt;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ให้ค้นหาค่าที่สูงกว่า 0.90 สำหรับ</a:t>
            </a:r>
            <a:r>
              <a:rPr lang="en-US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Dimension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6 เราจะพบค่าเหล่านี้สำหรับตัวทำนาย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x1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และ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x2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สำหรับ</a:t>
            </a:r>
            <a:r>
              <a:rPr lang="en-US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Dimension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7 เราจะพบค่าเหล่านี้สำหรับตัวทำนาย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x3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และ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x4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ถือว่ามีปัญหาความสัมพันธ์เชิงเส้นตรงสองแบบที่แตกต่างกันในแบบจำลอง: ระหว่าง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x1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และ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x2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และระหว่าง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x3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และ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x4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อย่างไรก็ตาม หากค่าทั้งหมดที่สูงกว่า 0.90 สำหรับตัวทำนายทั้งสี่นี้อยู่ในบรรทัดเดียวกัน นั่นจะบ่งชี้ว่ามีปัญหาความสัมพันธ์เชิงเส้นตรงหลายแบบของตัวแปรทั้งสี่ตัว</a:t>
            </a:r>
            <a:endParaRPr lang="en-GB" sz="16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06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AE7F42-8DA0-AFBD-E33A-0A772E31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choice model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0D2382-B895-E60C-BD6F-1D2157BCF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750CF-4855-5755-2FED-C6FCFD63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96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E5394A-45EA-10EA-F25A-B84ADD08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วัตถุประสงค์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46B57-6D44-6E8B-EE5F-FBAEE9C32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arenR"/>
            </a:pPr>
            <a:r>
              <a:rPr lang="th-TH" dirty="0"/>
              <a:t>ผู้เข้าอบรมเข้าใจแนวคิดพื้นฐานและข้อจำกัดของ </a:t>
            </a:r>
            <a:r>
              <a:rPr lang="en-GB" dirty="0"/>
              <a:t>Linear Regression </a:t>
            </a:r>
            <a:r>
              <a:rPr lang="th-TH" dirty="0"/>
              <a:t>เมื่อใช้กับตัวแปรตามแบบ </a:t>
            </a:r>
            <a:r>
              <a:rPr lang="en-GB" dirty="0"/>
              <a:t>Binary</a:t>
            </a:r>
            <a:endParaRPr lang="th-TH" dirty="0"/>
          </a:p>
          <a:p>
            <a:pPr marL="624078" indent="-514350">
              <a:buFont typeface="+mj-lt"/>
              <a:buAutoNum type="arabicParenR"/>
            </a:pPr>
            <a:r>
              <a:rPr lang="th-TH" dirty="0"/>
              <a:t>ผู้เข้าอบรมเข้าใจหลักการและสมการของ </a:t>
            </a:r>
            <a:r>
              <a:rPr lang="en-GB" dirty="0"/>
              <a:t>Logit </a:t>
            </a:r>
            <a:r>
              <a:rPr lang="th-TH" dirty="0"/>
              <a:t>และ </a:t>
            </a:r>
            <a:r>
              <a:rPr lang="en-GB" dirty="0"/>
              <a:t>Probit Model</a:t>
            </a:r>
            <a:endParaRPr lang="th-TH" dirty="0"/>
          </a:p>
          <a:p>
            <a:pPr marL="624078" indent="-514350">
              <a:buFont typeface="+mj-lt"/>
              <a:buAutoNum type="arabicParenR"/>
            </a:pPr>
            <a:r>
              <a:rPr lang="th-TH" dirty="0"/>
              <a:t>ผู้เข้าอบรมสามารถสร้างแบบจำลอง </a:t>
            </a:r>
            <a:r>
              <a:rPr lang="en-GB" dirty="0"/>
              <a:t>Logit </a:t>
            </a:r>
            <a:r>
              <a:rPr lang="th-TH" dirty="0"/>
              <a:t>และ </a:t>
            </a:r>
            <a:r>
              <a:rPr lang="en-GB" dirty="0"/>
              <a:t>Probit </a:t>
            </a:r>
            <a:r>
              <a:rPr lang="th-TH" dirty="0"/>
              <a:t>ในโปรแกรมสถิติที่คุ้นเคย (เช่น </a:t>
            </a:r>
            <a:r>
              <a:rPr lang="en-GB" dirty="0"/>
              <a:t>SPSS)</a:t>
            </a:r>
            <a:endParaRPr lang="th-TH" dirty="0"/>
          </a:p>
          <a:p>
            <a:pPr marL="624078" indent="-514350">
              <a:buFont typeface="+mj-lt"/>
              <a:buAutoNum type="arabicParenR"/>
            </a:pPr>
            <a:r>
              <a:rPr lang="th-TH" dirty="0"/>
              <a:t>ผู้เข้าอบรมสามารถตีความผลลัพธ์ได้อย่างถูกต้อง รวมถึง </a:t>
            </a:r>
            <a:r>
              <a:rPr lang="en-GB" dirty="0"/>
              <a:t>Odds Ratio </a:t>
            </a:r>
            <a:r>
              <a:rPr lang="th-TH" dirty="0"/>
              <a:t>และ </a:t>
            </a:r>
            <a:r>
              <a:rPr lang="en-GB" dirty="0"/>
              <a:t>Marginal Effects</a:t>
            </a:r>
            <a:endParaRPr lang="th-TH" dirty="0"/>
          </a:p>
          <a:p>
            <a:pPr marL="624078" indent="-514350">
              <a:buFont typeface="+mj-lt"/>
              <a:buAutoNum type="arabicParenR"/>
            </a:pPr>
            <a:r>
              <a:rPr lang="th-TH" dirty="0"/>
              <a:t>ผู้เข้าอบรมสามารถประเมินความเหมาะสมของแบบจำลองได้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E659D-AE0E-0AD1-7234-3A256263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23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20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4EE4-600C-6314-95BF-2B9C6A9D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การวิเคราะห์ตัวแปรตามแบบ </a:t>
            </a:r>
            <a:r>
              <a:rPr lang="en-GB" dirty="0"/>
              <a:t>Binary </a:t>
            </a:r>
            <a:r>
              <a:rPr lang="th-TH" dirty="0"/>
              <a:t>และข้อจำกัดของ </a:t>
            </a:r>
            <a:r>
              <a:rPr lang="en-GB" dirty="0"/>
              <a:t>Linear Regression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6D84-5CF0-1702-1A86-4284C87CB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ตัวแปรตามแบบ </a:t>
            </a:r>
            <a:r>
              <a:rPr lang="en-GB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Binary </a:t>
            </a:r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คืออะไร?</a:t>
            </a:r>
          </a:p>
          <a:p>
            <a:pPr lvl="1"/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ความหมาย: </a:t>
            </a:r>
          </a:p>
          <a:p>
            <a:pPr lvl="2"/>
            <a:r>
              <a:rPr lang="th-TH" dirty="0"/>
              <a:t>ตัวแปรที่มีค่าเป็นไปได้เพียง 2 ค่า เช่น 0/1, </a:t>
            </a:r>
            <a:r>
              <a:rPr lang="en-GB" dirty="0"/>
              <a:t>Yes/No, Pass/Fail, </a:t>
            </a:r>
            <a:r>
              <a:rPr lang="th-TH" dirty="0"/>
              <a:t>ซื้อ/ไม่ซื้อ</a:t>
            </a:r>
          </a:p>
          <a:p>
            <a:pPr lvl="1"/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ตัวอย่าง: </a:t>
            </a:r>
          </a:p>
          <a:p>
            <a:pPr lvl="2"/>
            <a:r>
              <a:rPr lang="th-TH" dirty="0"/>
              <a:t>การตัดสินใจซื้อสินค้า, การได้รับอนุมัติสินเชื่อ, การสอบผ่าน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AF283-A1F1-4EF0-5022-6D75287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24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72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8CBA-5393-4610-B962-105715C5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/>
              <a:t>ทำไมถึงไม่ควรใช้ </a:t>
            </a:r>
            <a:r>
              <a:rPr lang="en-GB" dirty="0"/>
              <a:t>Linear Regression (OLS) </a:t>
            </a:r>
            <a:br>
              <a:rPr lang="th-TH" dirty="0"/>
            </a:br>
            <a:r>
              <a:rPr lang="th-TH" dirty="0"/>
              <a:t>กับตัวแปรตามแบบ </a:t>
            </a:r>
            <a:r>
              <a:rPr lang="en-GB" dirty="0"/>
              <a:t>Binary</a:t>
            </a:r>
            <a:r>
              <a:rPr lang="th-TH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1570-48A7-8B0D-8F63-44BB455C1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5640"/>
            <a:ext cx="10972800" cy="4325112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ปัญหา 1: </a:t>
            </a:r>
            <a:r>
              <a:rPr lang="th-TH" dirty="0" err="1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การทำ</a:t>
            </a:r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นายค่าที่อยู่นอกเหนือ 0 และ 1	</a:t>
            </a:r>
          </a:p>
          <a:p>
            <a:pPr lvl="1"/>
            <a:r>
              <a:rPr lang="th-TH" dirty="0"/>
              <a:t>เนื่องจากสมการ </a:t>
            </a:r>
            <a:r>
              <a:rPr lang="en-GB" dirty="0"/>
              <a:t>OLS </a:t>
            </a:r>
            <a:r>
              <a:rPr lang="th-TH" dirty="0"/>
              <a:t>สามารถให้ค่าทำนายที่มากกว่า 1 หรือน้อยกว่า 0 ได้ ซึ่งไม่มีความหมายในเชิงความน่าจะเป็น</a:t>
            </a:r>
          </a:p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ปัญหา 2: ความแปรปรวนของค่าคลาดเคลื่อนไม่คงที่ </a:t>
            </a:r>
            <a:r>
              <a:rPr lang="th-TH" dirty="0"/>
              <a:t>(</a:t>
            </a:r>
            <a:r>
              <a:rPr lang="en-GB" dirty="0"/>
              <a:t>Heteroscedasticity)</a:t>
            </a:r>
            <a:endParaRPr lang="th-TH" dirty="0"/>
          </a:p>
          <a:p>
            <a:pPr lvl="1"/>
            <a:r>
              <a:rPr lang="th-TH" dirty="0"/>
              <a:t>เหตุเพราะ ค่าคลาดเคลื่อนจะขึ้นอยู่กับค่าทำนาย ส่งผลให้การทดสอบทางสถิติไม่น่าเชื่อถือ</a:t>
            </a:r>
          </a:p>
          <a:p>
            <a:r>
              <a:rPr lang="th-TH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ปัญหา 3: การแจกแจงของค่าคลาดเคลื่อนไม่เป็นปกติ </a:t>
            </a:r>
            <a:r>
              <a:rPr lang="th-TH" dirty="0"/>
              <a:t>(</a:t>
            </a:r>
            <a:r>
              <a:rPr lang="en-GB" dirty="0"/>
              <a:t>Non-Normal Residuals): </a:t>
            </a:r>
            <a:endParaRPr lang="th-TH" dirty="0"/>
          </a:p>
          <a:p>
            <a:pPr lvl="1"/>
            <a:r>
              <a:rPr lang="th-TH" dirty="0"/>
              <a:t>ข้อตกลงเบื้องต้นที่สำคัญของ </a:t>
            </a:r>
            <a:r>
              <a:rPr lang="en-GB" dirty="0"/>
              <a:t>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4091-18C9-EB4C-3A37-5845FA7E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25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977E-5AB2-0EEC-F08B-4300F7F1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หลักการของ </a:t>
            </a:r>
            <a:r>
              <a:rPr lang="en-GB" dirty="0"/>
              <a:t>Logit </a:t>
            </a:r>
            <a:r>
              <a:rPr lang="th-TH" dirty="0"/>
              <a:t>และ </a:t>
            </a:r>
            <a:r>
              <a:rPr lang="en-GB" dirty="0"/>
              <a:t>Probit Model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90C42-FEA4-15CC-4BE0-083E950CF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Logit Model (Logistic Regression)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DACDF-A4AB-810E-4ED0-28CD7DC135E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856802"/>
          </a:xfrm>
        </p:spPr>
        <p:txBody>
          <a:bodyPr/>
          <a:lstStyle/>
          <a:p>
            <a:r>
              <a:rPr lang="th-TH" dirty="0"/>
              <a:t>ใช้ </a:t>
            </a:r>
            <a:r>
              <a:rPr lang="en-GB" dirty="0"/>
              <a:t>Cumulative Logistic Distribution Function </a:t>
            </a:r>
            <a:r>
              <a:rPr lang="th-TH" dirty="0"/>
              <a:t>ในการแปลงค่า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D484B6-2AA0-3D4B-CB2A-363C5917722B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GB" dirty="0"/>
              <a:t>Probit Model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9FF86C-7D60-F6D8-3E7F-96E34A721F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h-TH" dirty="0"/>
              <a:t>ใช้ </a:t>
            </a:r>
            <a:r>
              <a:rPr lang="en-GB" dirty="0"/>
              <a:t>Cumulative Standard Normal Distribution Function </a:t>
            </a:r>
            <a:r>
              <a:rPr lang="th-TH" dirty="0"/>
              <a:t>ในการแปลงค่า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48B69-B573-FDE8-69DA-DCD6A6227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26</a:t>
            </a:fld>
            <a:endParaRPr lang="en-GB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1A613-9F3B-AA58-75A0-4E0EDF2671F4}"/>
                  </a:ext>
                </a:extLst>
              </p:cNvPr>
              <p:cNvSpPr txBox="1"/>
              <p:nvPr/>
            </p:nvSpPr>
            <p:spPr>
              <a:xfrm>
                <a:off x="811044" y="3565321"/>
                <a:ext cx="4876143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𝐿𝑜𝑔𝑖𝑡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1A613-9F3B-AA58-75A0-4E0EDF267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44" y="3565321"/>
                <a:ext cx="4876143" cy="689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F03C95-F9FC-D742-1EC1-749D856F837E}"/>
                  </a:ext>
                </a:extLst>
              </p:cNvPr>
              <p:cNvSpPr txBox="1"/>
              <p:nvPr/>
            </p:nvSpPr>
            <p:spPr>
              <a:xfrm>
                <a:off x="6590221" y="3720454"/>
                <a:ext cx="47907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𝑃𝑟𝑜𝑏𝑖𝑡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F03C95-F9FC-D742-1EC1-749D856F8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221" y="3720454"/>
                <a:ext cx="4790735" cy="369332"/>
              </a:xfrm>
              <a:prstGeom prst="rect">
                <a:avLst/>
              </a:prstGeom>
              <a:blipFill>
                <a:blip r:embed="rId3"/>
                <a:stretch>
                  <a:fillRect l="-1018" t="-491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19369C2-95F7-2B6D-FE3E-F20A34F974A9}"/>
              </a:ext>
            </a:extLst>
          </p:cNvPr>
          <p:cNvSpPr txBox="1"/>
          <p:nvPr/>
        </p:nvSpPr>
        <p:spPr>
          <a:xfrm>
            <a:off x="562484" y="4518242"/>
            <a:ext cx="11067032" cy="1950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Note: </a:t>
            </a:r>
            <a:r>
              <a:rPr lang="th-TH" sz="1600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ความแตกต่างระหว่าง </a:t>
            </a:r>
            <a:r>
              <a:rPr lang="en-GB" sz="1600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Logit </a:t>
            </a:r>
            <a:r>
              <a:rPr lang="th-TH" sz="1600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และ </a:t>
            </a:r>
            <a:r>
              <a:rPr lang="en-GB" sz="1600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Probit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อธิบายว่าทั้งสองแบบจำลองมักจะให้ผลลัพธ์ที่คล้ายคลึงกันมาก มีความต่างกันทางแนวคิดทฤษฎีของ </a:t>
            </a:r>
            <a:r>
              <a:rPr lang="en-US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Link function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แม้ว่า ค่าสัมประสิทธิ์ใน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Logit/Probit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ไม่ได้สื่อถึงการเปลี่ยนแปลงของความน่าจะเป็นโดยตรง แต่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Logit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มีการตีความค่าสัมประสิทธิ์ที่ง่ายกว่าในรูปแบบของ 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Odds Ratio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Probit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มีพื้นฐานมาจากทฤษฎี (</a:t>
            </a:r>
            <a:r>
              <a:rPr lang="en-GB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Random Utility Theory) </a:t>
            </a:r>
            <a:r>
              <a:rPr lang="th-TH" sz="16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ที่นักเศรษฐศาสตร์และนักสถิติมักนิยม</a:t>
            </a:r>
            <a:endParaRPr lang="en-GB" sz="16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38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30B4-F40A-BF14-F8E1-5EED4864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การวิเคราะห์ </a:t>
            </a:r>
            <a:r>
              <a:rPr lang="en-GB" dirty="0"/>
              <a:t>Logistic Regression (Logit) </a:t>
            </a:r>
            <a:r>
              <a:rPr lang="th-TH" dirty="0"/>
              <a:t>ด้วย </a:t>
            </a:r>
            <a:r>
              <a:rPr lang="en-GB" dirty="0"/>
              <a:t>SPSS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47300-1BC4-8381-7C61-2653DFDB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27</a:t>
            </a:fld>
            <a:endParaRPr lang="en-GB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99D00-11C1-F76F-6104-5D3F7DEEC845}"/>
              </a:ext>
            </a:extLst>
          </p:cNvPr>
          <p:cNvSpPr txBox="1"/>
          <p:nvPr/>
        </p:nvSpPr>
        <p:spPr>
          <a:xfrm>
            <a:off x="609600" y="1541764"/>
            <a:ext cx="74648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2400" dirty="0"/>
              <a:t>เลือก </a:t>
            </a:r>
            <a:r>
              <a:rPr lang="en-GB" sz="2400" dirty="0" err="1"/>
              <a:t>Analyze</a:t>
            </a:r>
            <a:r>
              <a:rPr lang="en-GB" sz="2400" dirty="0"/>
              <a:t> &gt; Regression &gt; Binary Logistic...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FCE310-476D-F1AA-559B-AD77C9624E94}"/>
              </a:ext>
            </a:extLst>
          </p:cNvPr>
          <p:cNvGrpSpPr/>
          <p:nvPr/>
        </p:nvGrpSpPr>
        <p:grpSpPr>
          <a:xfrm>
            <a:off x="3407438" y="2384312"/>
            <a:ext cx="4142653" cy="4261607"/>
            <a:chOff x="7107650" y="1612576"/>
            <a:chExt cx="4704750" cy="50860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57E4F8-5B11-D7D9-8878-C6A05DAB6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7650" y="1697017"/>
              <a:ext cx="4704750" cy="5001592"/>
            </a:xfrm>
            <a:prstGeom prst="rect">
              <a:avLst/>
            </a:prstGeom>
          </p:spPr>
        </p:pic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52DD6504-1BB9-FF1B-C89D-F00EBB97F665}"/>
                </a:ext>
              </a:extLst>
            </p:cNvPr>
            <p:cNvSpPr/>
            <p:nvPr/>
          </p:nvSpPr>
          <p:spPr>
            <a:xfrm>
              <a:off x="10797601" y="4311940"/>
              <a:ext cx="610047" cy="243281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F43937CA-71B7-090F-D126-5DB56949EF2A}"/>
                </a:ext>
              </a:extLst>
            </p:cNvPr>
            <p:cNvSpPr/>
            <p:nvPr/>
          </p:nvSpPr>
          <p:spPr>
            <a:xfrm rot="13518241">
              <a:off x="7706229" y="1631407"/>
              <a:ext cx="316132" cy="27847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EA6A354D-0D9A-F155-896E-3BC81A23EB3F}"/>
                </a:ext>
              </a:extLst>
            </p:cNvPr>
            <p:cNvSpPr/>
            <p:nvPr/>
          </p:nvSpPr>
          <p:spPr>
            <a:xfrm rot="10800000">
              <a:off x="7654145" y="3503550"/>
              <a:ext cx="316132" cy="27847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096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BEA6712-534A-B179-C94A-0772F8DF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การวิเคราะห์ </a:t>
            </a:r>
            <a:r>
              <a:rPr lang="en-GB" dirty="0"/>
              <a:t>Logistic Regression (Logit) </a:t>
            </a:r>
            <a:r>
              <a:rPr lang="th-TH" dirty="0"/>
              <a:t>ด้วย </a:t>
            </a:r>
            <a:r>
              <a:rPr lang="en-GB" dirty="0"/>
              <a:t>SPSS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24400-EAF3-CB52-F73D-71872ED5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28</a:t>
            </a:fld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F6F3C0-CCDE-6DF9-20A0-CC86EF6FA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04" y="2713803"/>
            <a:ext cx="5613689" cy="3645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E72DCB-E73E-DCCA-4C57-74F8C0670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01" y="2141442"/>
            <a:ext cx="5816899" cy="4286470"/>
          </a:xfrm>
          <a:prstGeom prst="rect">
            <a:avLst/>
          </a:prstGeom>
        </p:spPr>
      </p:pic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2ACB7145-B49A-E00B-4A4C-8AA0392BC4BC}"/>
              </a:ext>
            </a:extLst>
          </p:cNvPr>
          <p:cNvSpPr/>
          <p:nvPr/>
        </p:nvSpPr>
        <p:spPr>
          <a:xfrm rot="404633">
            <a:off x="5699705" y="2120786"/>
            <a:ext cx="1375794" cy="39844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9EF28F3-CD6D-09EB-44DC-817766A2A089}"/>
              </a:ext>
            </a:extLst>
          </p:cNvPr>
          <p:cNvSpPr/>
          <p:nvPr/>
        </p:nvSpPr>
        <p:spPr>
          <a:xfrm>
            <a:off x="4874004" y="2449585"/>
            <a:ext cx="1375794" cy="612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llout: Line with Border and Accent Bar 21">
            <a:extLst>
              <a:ext uri="{FF2B5EF4-FFF2-40B4-BE49-F238E27FC236}">
                <a16:creationId xmlns:a16="http://schemas.microsoft.com/office/drawing/2014/main" id="{2CE50AA4-43C1-A836-F8D3-BE340C67730A}"/>
              </a:ext>
            </a:extLst>
          </p:cNvPr>
          <p:cNvSpPr/>
          <p:nvPr/>
        </p:nvSpPr>
        <p:spPr>
          <a:xfrm>
            <a:off x="3674535" y="2202095"/>
            <a:ext cx="1577130" cy="364434"/>
          </a:xfrm>
          <a:prstGeom prst="accentBorderCallout1">
            <a:avLst>
              <a:gd name="adj1" fmla="val 18750"/>
              <a:gd name="adj2" fmla="val -8333"/>
              <a:gd name="adj3" fmla="val 204711"/>
              <a:gd name="adj4" fmla="val -17057"/>
            </a:avLst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ตัวแปรตาม</a:t>
            </a:r>
            <a:endParaRPr lang="en-GB" dirty="0"/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08BAC8CC-05B2-3CB4-DDF7-B30523F5C7C2}"/>
              </a:ext>
            </a:extLst>
          </p:cNvPr>
          <p:cNvSpPr/>
          <p:nvPr/>
        </p:nvSpPr>
        <p:spPr>
          <a:xfrm>
            <a:off x="4874004" y="5264203"/>
            <a:ext cx="1661020" cy="1209860"/>
          </a:xfrm>
          <a:prstGeom prst="wedgeRectCallout">
            <a:avLst>
              <a:gd name="adj1" fmla="val -99009"/>
              <a:gd name="adj2" fmla="val -108699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dirty="0"/>
              <a:t>ตัวแปรอิสระ</a:t>
            </a:r>
          </a:p>
          <a:p>
            <a:pPr algn="ctr"/>
            <a:r>
              <a:rPr lang="th-TH" sz="1400" dirty="0"/>
              <a:t>ใส่ได้ทั้ง </a:t>
            </a:r>
            <a:r>
              <a:rPr lang="en-US" sz="1400" dirty="0"/>
              <a:t>categorical and scale</a:t>
            </a:r>
            <a:endParaRPr lang="en-GB" sz="1400" dirty="0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C6F27F5-1CF6-8761-59BD-8FEA062AC09F}"/>
              </a:ext>
            </a:extLst>
          </p:cNvPr>
          <p:cNvCxnSpPr/>
          <p:nvPr/>
        </p:nvCxnSpPr>
        <p:spPr>
          <a:xfrm rot="5400000" flipH="1" flipV="1">
            <a:off x="3424573" y="3256794"/>
            <a:ext cx="1800060" cy="1300137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4685962-4781-E6C7-998E-B4BC497BC5AA}"/>
              </a:ext>
            </a:extLst>
          </p:cNvPr>
          <p:cNvSpPr txBox="1"/>
          <p:nvPr/>
        </p:nvSpPr>
        <p:spPr>
          <a:xfrm>
            <a:off x="3918889" y="4023067"/>
            <a:ext cx="2177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highlight>
                  <a:srgbClr val="FFFF00"/>
                </a:highlight>
              </a:rPr>
              <a:t>ถ้ามีตัวแปร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categorical </a:t>
            </a:r>
            <a:r>
              <a:rPr lang="th-TH" sz="1400" dirty="0">
                <a:solidFill>
                  <a:srgbClr val="FF0000"/>
                </a:solidFill>
                <a:highlight>
                  <a:srgbClr val="FFFF00"/>
                </a:highlight>
              </a:rPr>
              <a:t>ให้เลือกปุ่ม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categorical </a:t>
            </a:r>
            <a:r>
              <a:rPr lang="th-TH" sz="1400" dirty="0">
                <a:solidFill>
                  <a:srgbClr val="FF0000"/>
                </a:solidFill>
                <a:highlight>
                  <a:srgbClr val="FFFF00"/>
                </a:highlight>
              </a:rPr>
              <a:t>ต่อ</a:t>
            </a:r>
            <a:endParaRPr lang="en-GB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DF73E8-557B-AFF7-9194-D2CA5E08E729}"/>
              </a:ext>
            </a:extLst>
          </p:cNvPr>
          <p:cNvSpPr txBox="1"/>
          <p:nvPr/>
        </p:nvSpPr>
        <p:spPr>
          <a:xfrm>
            <a:off x="9060110" y="3906862"/>
            <a:ext cx="271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เลือกตัวแปรที่เป็น </a:t>
            </a:r>
            <a:r>
              <a:rPr lang="en-US" dirty="0">
                <a:solidFill>
                  <a:srgbClr val="FF0000"/>
                </a:solidFill>
              </a:rPr>
              <a:t>categorical </a:t>
            </a:r>
            <a:r>
              <a:rPr lang="th-TH" dirty="0">
                <a:solidFill>
                  <a:srgbClr val="FF0000"/>
                </a:solidFill>
              </a:rPr>
              <a:t>มาแล้ว แล้วกำหนดตัวแปรอ้างอิง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638B-93A7-8E80-056D-519FE903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หน้าต่าง </a:t>
            </a:r>
            <a:r>
              <a:rPr lang="en-US" dirty="0"/>
              <a:t>Logistic regression options.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A062E8-3D56-9424-D54B-BCC92F46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29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C2C97-D0D0-643F-AB78-B58A27B85AC6}"/>
              </a:ext>
            </a:extLst>
          </p:cNvPr>
          <p:cNvSpPr txBox="1"/>
          <p:nvPr/>
        </p:nvSpPr>
        <p:spPr>
          <a:xfrm>
            <a:off x="755009" y="2124500"/>
            <a:ext cx="4211274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Statistics and Plots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/>
              <a:t>เลือก </a:t>
            </a:r>
            <a:r>
              <a:rPr lang="en-GB" dirty="0"/>
              <a:t>Hosmer-</a:t>
            </a:r>
            <a:r>
              <a:rPr lang="en-GB" dirty="0" err="1"/>
              <a:t>Lemeshow</a:t>
            </a:r>
            <a:r>
              <a:rPr lang="en-GB" dirty="0"/>
              <a:t> goodness-of-fit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CI for exp(B) =&gt; for Odds Ratio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85971-7F24-4C95-2B24-8FB06DBA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81" y="1911096"/>
            <a:ext cx="5994708" cy="44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513D-5DF3-98D4-593E-9BDC0C73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data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FE1B2C-C047-0E48-3279-FB51E7267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871019"/>
              </p:ext>
            </p:extLst>
          </p:nvPr>
        </p:nvGraphicFramePr>
        <p:xfrm>
          <a:off x="609600" y="1887538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9FB2F-51A3-18C5-8F1B-5A47B90F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808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E440-3402-CA01-1B39-A998A1AC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การอ่านผลการวิเคราะห์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202E6-12FB-9094-7452-3CD949F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30</a:t>
            </a:fld>
            <a:endParaRPr lang="en-GB" noProof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687136-BA40-39C8-7EF4-4CC3CD9D3401}"/>
              </a:ext>
            </a:extLst>
          </p:cNvPr>
          <p:cNvSpPr txBox="1"/>
          <p:nvPr/>
        </p:nvSpPr>
        <p:spPr>
          <a:xfrm>
            <a:off x="609598" y="1556808"/>
            <a:ext cx="5346583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Block 0: Beginning Blok </a:t>
            </a:r>
            <a:endParaRPr lang="th-TH" dirty="0">
              <a:solidFill>
                <a:srgbClr val="FF0000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บอก </a:t>
            </a:r>
            <a:r>
              <a:rPr lang="en-US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Baseline prediction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แสดงผล</a:t>
            </a:r>
            <a:r>
              <a:rPr lang="th-TH" dirty="0" err="1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การทำ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นายจากข้อมูลโดยยังไม่ได้วิเคราะห์ </a:t>
            </a:r>
            <a:r>
              <a:rPr lang="en-US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Model 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ใดๆ เพื่อชี้ว่า ระหว่างยินดีซื้อ/ไม่ซื้อ คำตอบใดมีความถี่มากกว่ากัน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นำ </a:t>
            </a:r>
            <a:r>
              <a:rPr lang="en-US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391/(391+135) =&gt; 74.3 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ชี้ว่ามีแนวโน้มซื้อ </a:t>
            </a:r>
            <a:r>
              <a:rPr lang="en-US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74.3%</a:t>
            </a:r>
            <a:endParaRPr lang="en-GB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06256CA-26C5-BCA0-7087-6605332D5B11}"/>
              </a:ext>
            </a:extLst>
          </p:cNvPr>
          <p:cNvGrpSpPr/>
          <p:nvPr/>
        </p:nvGrpSpPr>
        <p:grpSpPr>
          <a:xfrm>
            <a:off x="670069" y="4189444"/>
            <a:ext cx="5765159" cy="2380437"/>
            <a:chOff x="686847" y="3753217"/>
            <a:chExt cx="5765159" cy="238043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79218F-1003-2DDD-8BD8-E71059085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847" y="3753217"/>
              <a:ext cx="4348295" cy="2230954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A2988FF-4FCE-5E1B-500E-397096FB2BB9}"/>
                </a:ext>
              </a:extLst>
            </p:cNvPr>
            <p:cNvSpPr/>
            <p:nvPr/>
          </p:nvSpPr>
          <p:spPr>
            <a:xfrm>
              <a:off x="3282890" y="5010725"/>
              <a:ext cx="718659" cy="224005"/>
            </a:xfrm>
            <a:prstGeom prst="roundRect">
              <a:avLst/>
            </a:prstGeom>
            <a:solidFill>
              <a:srgbClr val="99CB38">
                <a:alpha val="10196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BF3AACE-CA94-A968-A6CF-56DBCCDBA5D7}"/>
                </a:ext>
              </a:extLst>
            </p:cNvPr>
            <p:cNvSpPr/>
            <p:nvPr/>
          </p:nvSpPr>
          <p:spPr>
            <a:xfrm>
              <a:off x="4264334" y="5234730"/>
              <a:ext cx="718659" cy="224005"/>
            </a:xfrm>
            <a:prstGeom prst="roundRect">
              <a:avLst/>
            </a:prstGeom>
            <a:solidFill>
              <a:srgbClr val="99CB38">
                <a:alpha val="10196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BCE87E-F15C-3843-F3AF-D5DE00387EBF}"/>
                </a:ext>
              </a:extLst>
            </p:cNvPr>
            <p:cNvSpPr txBox="1"/>
            <p:nvPr/>
          </p:nvSpPr>
          <p:spPr>
            <a:xfrm>
              <a:off x="2795319" y="5825877"/>
              <a:ext cx="36566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sz="14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ยึดคำตอบยินดีซื้อ </a:t>
              </a:r>
              <a:r>
                <a:rPr lang="en-US" sz="14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(WTP2 = 1</a:t>
              </a:r>
              <a:r>
                <a:rPr lang="th-TH" sz="14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) เป็น </a:t>
              </a:r>
              <a:r>
                <a:rPr lang="en-US" sz="14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Baseline</a:t>
              </a:r>
              <a:endParaRPr lang="en-GB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44" name="Arrow: Up 43">
              <a:extLst>
                <a:ext uri="{FF2B5EF4-FFF2-40B4-BE49-F238E27FC236}">
                  <a16:creationId xmlns:a16="http://schemas.microsoft.com/office/drawing/2014/main" id="{4BFD9C06-B3C7-5068-42C7-8727F0013BF0}"/>
                </a:ext>
              </a:extLst>
            </p:cNvPr>
            <p:cNvSpPr/>
            <p:nvPr/>
          </p:nvSpPr>
          <p:spPr>
            <a:xfrm>
              <a:off x="4446165" y="5529764"/>
              <a:ext cx="444617" cy="22508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E5BD45D-9AC0-6465-1619-3FA6D3A64595}"/>
              </a:ext>
            </a:extLst>
          </p:cNvPr>
          <p:cNvSpPr txBox="1"/>
          <p:nvPr/>
        </p:nvSpPr>
        <p:spPr>
          <a:xfrm>
            <a:off x="7063531" y="1556808"/>
            <a:ext cx="3714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Block 1: Method = Enter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4A5493-66E9-34E9-E765-60FF3E9DA5C9}"/>
              </a:ext>
            </a:extLst>
          </p:cNvPr>
          <p:cNvSpPr txBox="1"/>
          <p:nvPr/>
        </p:nvSpPr>
        <p:spPr>
          <a:xfrm>
            <a:off x="7124350" y="1954994"/>
            <a:ext cx="4791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ผลวิเคราะห์ </a:t>
            </a:r>
            <a:r>
              <a:rPr lang="en-US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Logit model 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ที่ทำนายได้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76D770A-160A-C96D-AB88-779FD4F99861}"/>
              </a:ext>
            </a:extLst>
          </p:cNvPr>
          <p:cNvGrpSpPr/>
          <p:nvPr/>
        </p:nvGrpSpPr>
        <p:grpSpPr>
          <a:xfrm>
            <a:off x="6865875" y="2482134"/>
            <a:ext cx="5049773" cy="3596399"/>
            <a:chOff x="7040713" y="3206795"/>
            <a:chExt cx="5049773" cy="359639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41FFA66-319A-B0A1-899B-CF5D788FE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0713" y="3206795"/>
              <a:ext cx="4733935" cy="2181433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B27B523-521D-7EC7-0C82-E7F9C33C97C6}"/>
                </a:ext>
              </a:extLst>
            </p:cNvPr>
            <p:cNvSpPr/>
            <p:nvPr/>
          </p:nvSpPr>
          <p:spPr>
            <a:xfrm>
              <a:off x="10899648" y="4808289"/>
              <a:ext cx="718659" cy="224005"/>
            </a:xfrm>
            <a:prstGeom prst="roundRect">
              <a:avLst/>
            </a:prstGeom>
            <a:solidFill>
              <a:srgbClr val="99CB38">
                <a:alpha val="10196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7C41F8A-1635-A2DD-459A-612FE8F0CFDF}"/>
                </a:ext>
              </a:extLst>
            </p:cNvPr>
            <p:cNvSpPr txBox="1"/>
            <p:nvPr/>
          </p:nvSpPr>
          <p:spPr>
            <a:xfrm>
              <a:off x="7685848" y="5525630"/>
              <a:ext cx="422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74.7% </a:t>
              </a:r>
              <a:r>
                <a:rPr lang="th-TH" dirty="0">
                  <a:solidFill>
                    <a:srgbClr val="FF0000"/>
                  </a:solidFill>
                </a:rPr>
                <a:t>เรียกว่า ผลจาก </a:t>
              </a:r>
              <a:r>
                <a:rPr lang="en-US" dirty="0">
                  <a:solidFill>
                    <a:srgbClr val="FF0000"/>
                  </a:solidFill>
                </a:rPr>
                <a:t>Model prediction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8A5614C5-067E-D85F-BCBF-467C8B77AF7F}"/>
                </a:ext>
              </a:extLst>
            </p:cNvPr>
            <p:cNvSpPr/>
            <p:nvPr/>
          </p:nvSpPr>
          <p:spPr>
            <a:xfrm>
              <a:off x="11098635" y="5108895"/>
              <a:ext cx="423296" cy="33805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35306A07-D8FD-B217-DCBB-F1DBF89AF804}"/>
                </a:ext>
              </a:extLst>
            </p:cNvPr>
            <p:cNvSpPr/>
            <p:nvPr/>
          </p:nvSpPr>
          <p:spPr>
            <a:xfrm>
              <a:off x="7711403" y="5909504"/>
              <a:ext cx="423296" cy="33805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74D68D2-80A9-0B12-E757-D28CE2D74E67}"/>
                </a:ext>
              </a:extLst>
            </p:cNvPr>
            <p:cNvSpPr txBox="1"/>
            <p:nvPr/>
          </p:nvSpPr>
          <p:spPr>
            <a:xfrm>
              <a:off x="7511010" y="6279974"/>
              <a:ext cx="457947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sz="14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แสดงว่า โมเดลที่เราวิเคราะห์สามารถทำนายได้ถูกต้องเพิ่มขึ้นจาก </a:t>
              </a:r>
              <a:r>
                <a:rPr lang="en-US" sz="14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74.3% </a:t>
              </a:r>
              <a:r>
                <a:rPr lang="th-TH" sz="14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เป็น </a:t>
              </a:r>
              <a:r>
                <a:rPr lang="en-US" sz="1400" dirty="0"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74.7%</a:t>
              </a:r>
              <a:endParaRPr lang="en-GB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5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5F69-6751-FA67-A57B-46142029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Goodness of fit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5DBF3-B431-638B-E7E0-8326F5D3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31</a:t>
            </a:fld>
            <a:endParaRPr lang="en-GB" noProof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342508-D129-6725-B332-603C2E5F01D9}"/>
              </a:ext>
            </a:extLst>
          </p:cNvPr>
          <p:cNvSpPr txBox="1"/>
          <p:nvPr/>
        </p:nvSpPr>
        <p:spPr>
          <a:xfrm>
            <a:off x="6802987" y="3650633"/>
            <a:ext cx="44255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การประเมินความเหมาะสมของแบบจำลอง (</a:t>
            </a:r>
            <a:r>
              <a:rPr lang="en-GB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Goodness-of-Fit)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ด้วยค่า </a:t>
            </a:r>
            <a:r>
              <a:rPr lang="en-GB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Hosmer-</a:t>
            </a:r>
            <a:r>
              <a:rPr lang="en-GB" sz="1400" dirty="0" err="1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Lemeshow</a:t>
            </a:r>
            <a:r>
              <a:rPr lang="en-GB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Test: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ควรมีค่า </a:t>
            </a:r>
            <a:r>
              <a:rPr lang="en-GB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p-value &gt; 0.05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บ่งชี้ว่าแบบจำลองมีความเหมาะสม</a:t>
            </a:r>
            <a:endParaRPr lang="en-GB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971D38F-F6FD-5077-C930-0DD6E63E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755" y="2223083"/>
            <a:ext cx="4341310" cy="13212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78E11E-67EB-3A19-AB76-C19B3F94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92" y="2223083"/>
            <a:ext cx="4456737" cy="195381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E306E69-3241-7039-D2AD-27303DCCFDDA}"/>
              </a:ext>
            </a:extLst>
          </p:cNvPr>
          <p:cNvSpPr txBox="1"/>
          <p:nvPr/>
        </p:nvSpPr>
        <p:spPr>
          <a:xfrm>
            <a:off x="898449" y="4176896"/>
            <a:ext cx="442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ค่า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-2 Log likelihood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เป็นประโยชน์ในการเปรียบเทียบสมการ ยิ่งน้อยยิ่งดี</a:t>
            </a:r>
            <a:endParaRPr lang="en-GB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32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B2C4-D631-FDB5-54BD-51913FF2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การอ่านผลการวิเคราะห์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EA86B-D083-E44C-0EBA-D206F4F4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32</a:t>
            </a:fld>
            <a:endParaRPr lang="en-GB" noProof="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17D348F-421F-B92B-FCA3-E0D0AA7F0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96" y="2307201"/>
            <a:ext cx="8051570" cy="22919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9BD804-AF3C-CD7B-6BFC-65945B6D24CF}"/>
              </a:ext>
            </a:extLst>
          </p:cNvPr>
          <p:cNvSpPr/>
          <p:nvPr/>
        </p:nvSpPr>
        <p:spPr>
          <a:xfrm>
            <a:off x="7094539" y="2384312"/>
            <a:ext cx="663516" cy="20094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074AD1-CCAE-1DA1-0E49-1207D1D45301}"/>
              </a:ext>
            </a:extLst>
          </p:cNvPr>
          <p:cNvSpPr/>
          <p:nvPr/>
        </p:nvSpPr>
        <p:spPr>
          <a:xfrm>
            <a:off x="2172749" y="3464127"/>
            <a:ext cx="5662568" cy="304202"/>
          </a:xfrm>
          <a:prstGeom prst="roundRect">
            <a:avLst/>
          </a:prstGeom>
          <a:solidFill>
            <a:srgbClr val="99CB38">
              <a:alpha val="1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9AAC5-1B8E-C2C4-D30F-8E46259CD4C9}"/>
              </a:ext>
            </a:extLst>
          </p:cNvPr>
          <p:cNvSpPr txBox="1"/>
          <p:nvPr/>
        </p:nvSpPr>
        <p:spPr>
          <a:xfrm>
            <a:off x="1881959" y="4946905"/>
            <a:ext cx="8682606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ตัวแปร </a:t>
            </a:r>
            <a:endParaRPr lang="en-US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อิทธิพลของคนรอบข้าง (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SN1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มีความสัมพันธ์กับการยินดีซื้อ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(WTP2)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โดยคะแนนของ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SN1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เพิ่มขึ้น 1 หน่วย </a:t>
            </a:r>
            <a:r>
              <a:rPr lang="en-GB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Odds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ของการเกิดเหตุการณ์จะเปลี่ยนแปลงไป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เท่ากับ </a:t>
            </a:r>
            <a:r>
              <a:rPr lang="en-US" sz="1400" dirty="0">
                <a:solidFill>
                  <a:srgbClr val="FF0000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1.577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ที่นัยสำคัญ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0.05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เพศหญิง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[Sex(1)]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มีความสัมพันธ์กับการยินดีซื้อ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(WTP2)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โดยเพศหญิงมีแนวโน้มการซื้อ</a:t>
            </a:r>
            <a:r>
              <a:rPr lang="th-TH" sz="1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น้อย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กว่าเพศชาย 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0.711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เท่า</a:t>
            </a:r>
            <a:r>
              <a:rPr lang="en-US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แต่ไม่มีนัยสำคัญ</a:t>
            </a:r>
            <a:endParaRPr lang="en-GB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50ED4709-ECF9-831E-698C-31DD243BAAF6}"/>
              </a:ext>
            </a:extLst>
          </p:cNvPr>
          <p:cNvSpPr/>
          <p:nvPr/>
        </p:nvSpPr>
        <p:spPr>
          <a:xfrm>
            <a:off x="6565449" y="1727303"/>
            <a:ext cx="1721696" cy="948697"/>
          </a:xfrm>
          <a:prstGeom prst="downArrowCallout">
            <a:avLst>
              <a:gd name="adj1" fmla="val 31273"/>
              <a:gd name="adj2" fmla="val 25000"/>
              <a:gd name="adj3" fmla="val 25000"/>
              <a:gd name="adj4" fmla="val 64977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Odds Ratio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Callout: Line with Accent Bar 19">
            <a:extLst>
              <a:ext uri="{FF2B5EF4-FFF2-40B4-BE49-F238E27FC236}">
                <a16:creationId xmlns:a16="http://schemas.microsoft.com/office/drawing/2014/main" id="{38591408-9B4F-FEC5-2DCC-5038913C25FB}"/>
              </a:ext>
            </a:extLst>
          </p:cNvPr>
          <p:cNvSpPr/>
          <p:nvPr/>
        </p:nvSpPr>
        <p:spPr>
          <a:xfrm>
            <a:off x="2368377" y="1778405"/>
            <a:ext cx="1803633" cy="671272"/>
          </a:xfrm>
          <a:prstGeom prst="accentCallout1">
            <a:avLst>
              <a:gd name="adj1" fmla="val 44994"/>
              <a:gd name="adj2" fmla="val -6007"/>
              <a:gd name="adj3" fmla="val 314965"/>
              <a:gd name="adj4" fmla="val 453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rgbClr val="FF0000"/>
                </a:solidFill>
              </a:rPr>
              <a:t>สัมประสิทธิ์ เป็น </a:t>
            </a:r>
            <a:r>
              <a:rPr lang="en-US" sz="1200" dirty="0">
                <a:solidFill>
                  <a:srgbClr val="FF0000"/>
                </a:solidFill>
              </a:rPr>
              <a:t>-</a:t>
            </a:r>
            <a:r>
              <a:rPr lang="th-TH" sz="1200" dirty="0">
                <a:solidFill>
                  <a:srgbClr val="FF0000"/>
                </a:solidFill>
              </a:rPr>
              <a:t> แสดงว่ามีโอกาศซื้อน้อยกว่าตัวแปรอ้างอิง</a:t>
            </a:r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6EB3C889-0CF0-78A6-25BD-6D1A5F4DFEB6}"/>
              </a:ext>
            </a:extLst>
          </p:cNvPr>
          <p:cNvCxnSpPr>
            <a:cxnSpLocks/>
          </p:cNvCxnSpPr>
          <p:nvPr/>
        </p:nvCxnSpPr>
        <p:spPr>
          <a:xfrm rot="5400000">
            <a:off x="5377697" y="3750301"/>
            <a:ext cx="1944899" cy="1762329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llout: Line with Accent Bar 8">
            <a:extLst>
              <a:ext uri="{FF2B5EF4-FFF2-40B4-BE49-F238E27FC236}">
                <a16:creationId xmlns:a16="http://schemas.microsoft.com/office/drawing/2014/main" id="{C26726D4-9E1B-EF41-143B-48FD3D29D507}"/>
              </a:ext>
            </a:extLst>
          </p:cNvPr>
          <p:cNvSpPr/>
          <p:nvPr/>
        </p:nvSpPr>
        <p:spPr>
          <a:xfrm>
            <a:off x="7052689" y="4556456"/>
            <a:ext cx="4364728" cy="671272"/>
          </a:xfrm>
          <a:prstGeom prst="accentCallout1">
            <a:avLst>
              <a:gd name="adj1" fmla="val 44994"/>
              <a:gd name="adj2" fmla="val -6007"/>
              <a:gd name="adj3" fmla="val -144930"/>
              <a:gd name="adj4" fmla="val -148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</a:rPr>
              <a:t>Sig. &lt; 0.05 </a:t>
            </a:r>
            <a:r>
              <a:rPr lang="th-TH" sz="1400" dirty="0">
                <a:solidFill>
                  <a:srgbClr val="FF0000"/>
                </a:solidFill>
              </a:rPr>
              <a:t>แสดงว่า ตัวแปรมีนัยสำคัญทางสถิติ ใช้ในการพยากรณ์โอกาสที่จะซื้อได้</a:t>
            </a:r>
          </a:p>
        </p:txBody>
      </p:sp>
    </p:spTree>
    <p:extLst>
      <p:ext uri="{BB962C8B-B14F-4D97-AF65-F5344CB8AC3E}">
        <p14:creationId xmlns:p14="http://schemas.microsoft.com/office/powerpoint/2010/main" val="16508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86F3-24C7-E265-9406-05B95277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predicted values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D9F56-EB58-AAED-63B2-DBE6A398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33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ADA86-33F1-5C48-1911-3624D392F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97" y="2384312"/>
            <a:ext cx="3352972" cy="3511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CF301-989B-245F-D711-83C00A240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01" y="2141442"/>
            <a:ext cx="5816899" cy="4286470"/>
          </a:xfrm>
          <a:prstGeom prst="rect">
            <a:avLst/>
          </a:prstGeom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559EFCE4-5EEF-EC69-7163-DEB09BD9CA4B}"/>
              </a:ext>
            </a:extLst>
          </p:cNvPr>
          <p:cNvSpPr/>
          <p:nvPr/>
        </p:nvSpPr>
        <p:spPr>
          <a:xfrm>
            <a:off x="6096000" y="2818701"/>
            <a:ext cx="791361" cy="469783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E5EC61-DF0E-4475-6897-70615B10F728}"/>
              </a:ext>
            </a:extLst>
          </p:cNvPr>
          <p:cNvSpPr/>
          <p:nvPr/>
        </p:nvSpPr>
        <p:spPr>
          <a:xfrm>
            <a:off x="4974672" y="2902591"/>
            <a:ext cx="1121328" cy="343948"/>
          </a:xfrm>
          <a:prstGeom prst="rect">
            <a:avLst/>
          </a:prstGeom>
          <a:solidFill>
            <a:srgbClr val="FFC000">
              <a:alpha val="1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449B7-0DEB-68C0-8484-9AFFAEF2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34</a:t>
            </a:fld>
            <a:endParaRPr lang="en-GB" noProof="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CE7C80-C86D-5B50-FCF8-A201AB801CBF}"/>
              </a:ext>
            </a:extLst>
          </p:cNvPr>
          <p:cNvGrpSpPr/>
          <p:nvPr/>
        </p:nvGrpSpPr>
        <p:grpSpPr>
          <a:xfrm>
            <a:off x="431470" y="676431"/>
            <a:ext cx="10876890" cy="5959261"/>
            <a:chOff x="431470" y="676431"/>
            <a:chExt cx="10876890" cy="59592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593618-A373-0420-91EC-F9C096BD3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470" y="1475398"/>
              <a:ext cx="4887150" cy="49556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F19CA6-5094-7E09-4D37-80BB8D157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8829" y="2335299"/>
              <a:ext cx="5579531" cy="40957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B60636-62E9-A940-3F00-D46806EB0295}"/>
                </a:ext>
              </a:extLst>
            </p:cNvPr>
            <p:cNvSpPr txBox="1"/>
            <p:nvPr/>
          </p:nvSpPr>
          <p:spPr>
            <a:xfrm>
              <a:off x="468793" y="1106066"/>
              <a:ext cx="2642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/>
                <a:t>หน้าต่าง </a:t>
              </a:r>
              <a:r>
                <a:rPr lang="en-US" dirty="0"/>
                <a:t>Data View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EAABFF-CBDD-382D-B0F3-DD3F5C680519}"/>
                </a:ext>
              </a:extLst>
            </p:cNvPr>
            <p:cNvSpPr/>
            <p:nvPr/>
          </p:nvSpPr>
          <p:spPr>
            <a:xfrm>
              <a:off x="6350466" y="5679347"/>
              <a:ext cx="3875714" cy="2768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52BF6E-9587-313C-51DB-5F17448DBECD}"/>
                </a:ext>
              </a:extLst>
            </p:cNvPr>
            <p:cNvSpPr txBox="1"/>
            <p:nvPr/>
          </p:nvSpPr>
          <p:spPr>
            <a:xfrm>
              <a:off x="3473042" y="676431"/>
              <a:ext cx="4815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srgbClr val="FF0000"/>
                  </a:solidFill>
                </a:rPr>
                <a:t>ตัวแปร </a:t>
              </a:r>
              <a:r>
                <a:rPr lang="en-US" dirty="0">
                  <a:solidFill>
                    <a:srgbClr val="FF0000"/>
                  </a:solidFill>
                </a:rPr>
                <a:t>Predicted probability </a:t>
              </a:r>
              <a:r>
                <a:rPr lang="th-TH" dirty="0">
                  <a:solidFill>
                    <a:srgbClr val="FF0000"/>
                  </a:solidFill>
                </a:rPr>
                <a:t>จะปรากฏขึ้น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FFC566D8-A6FA-7132-E248-A51887A4CB38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rot="5400000">
              <a:off x="4482486" y="1177222"/>
              <a:ext cx="1529657" cy="1266738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60E26000-C2F6-235A-E801-5E2B370D9F2F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rot="16200000" flipH="1">
              <a:off x="4100785" y="2825661"/>
              <a:ext cx="4633584" cy="1073788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B93635-5982-1A1F-A3C0-AE1F93DCA5E2}"/>
                </a:ext>
              </a:extLst>
            </p:cNvPr>
            <p:cNvSpPr txBox="1"/>
            <p:nvPr/>
          </p:nvSpPr>
          <p:spPr>
            <a:xfrm>
              <a:off x="6184938" y="2074991"/>
              <a:ext cx="2642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/>
                <a:t>หน้าต่าง </a:t>
              </a:r>
              <a:r>
                <a:rPr lang="en-US" dirty="0"/>
                <a:t>Variable View</a:t>
              </a:r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715F15-B0D4-61C0-FDDA-42C09C61C14F}"/>
                </a:ext>
              </a:extLst>
            </p:cNvPr>
            <p:cNvSpPr/>
            <p:nvPr/>
          </p:nvSpPr>
          <p:spPr>
            <a:xfrm>
              <a:off x="4007684" y="2418454"/>
              <a:ext cx="1041498" cy="42172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864C0F6-E5CB-D3AC-DAFA-AF6A53E48DE3}"/>
              </a:ext>
            </a:extLst>
          </p:cNvPr>
          <p:cNvSpPr txBox="1"/>
          <p:nvPr/>
        </p:nvSpPr>
        <p:spPr>
          <a:xfrm>
            <a:off x="5940261" y="1031045"/>
            <a:ext cx="590864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dirty="0">
                <a:solidFill>
                  <a:srgbClr val="FF0000"/>
                </a:solidFill>
              </a:rPr>
              <a:t>เช่น </a:t>
            </a:r>
            <a:r>
              <a:rPr lang="en-US" dirty="0" err="1">
                <a:solidFill>
                  <a:srgbClr val="FF0000"/>
                </a:solidFill>
              </a:rPr>
              <a:t>Obs</a:t>
            </a:r>
            <a:r>
              <a:rPr lang="en-US" dirty="0">
                <a:solidFill>
                  <a:srgbClr val="FF0000"/>
                </a:solidFill>
              </a:rPr>
              <a:t> 57 </a:t>
            </a:r>
            <a:r>
              <a:rPr lang="th-TH" dirty="0">
                <a:solidFill>
                  <a:srgbClr val="FF0000"/>
                </a:solidFill>
              </a:rPr>
              <a:t>มีค่า </a:t>
            </a:r>
            <a:r>
              <a:rPr lang="en-US" dirty="0">
                <a:solidFill>
                  <a:srgbClr val="FF0000"/>
                </a:solidFill>
              </a:rPr>
              <a:t>PRE_1 = .59713 </a:t>
            </a:r>
            <a:r>
              <a:rPr lang="th-TH" dirty="0">
                <a:solidFill>
                  <a:srgbClr val="FF0000"/>
                </a:solidFill>
              </a:rPr>
              <a:t>หมายความว่า ผู้ตอบแบบสำรวจลำดับที่ </a:t>
            </a:r>
            <a:r>
              <a:rPr lang="en-US" dirty="0">
                <a:solidFill>
                  <a:srgbClr val="FF0000"/>
                </a:solidFill>
              </a:rPr>
              <a:t>57 </a:t>
            </a:r>
            <a:r>
              <a:rPr lang="th-TH" dirty="0">
                <a:solidFill>
                  <a:srgbClr val="FF0000"/>
                </a:solidFill>
              </a:rPr>
              <a:t>มีความน่าจะเป็นในการซื้อ </a:t>
            </a:r>
            <a:r>
              <a:rPr lang="en-US" dirty="0">
                <a:solidFill>
                  <a:srgbClr val="FF0000"/>
                </a:solidFill>
              </a:rPr>
              <a:t>59.71%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BB43-202B-C649-FCBF-B802237F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Data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9461C-3676-FFD3-87D8-A12C3FDC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8BDA94-21CE-389B-D96F-2382EA9D4524}"/>
              </a:ext>
            </a:extLst>
          </p:cNvPr>
          <p:cNvSpPr txBox="1">
            <a:spLocks/>
          </p:cNvSpPr>
          <p:nvPr/>
        </p:nvSpPr>
        <p:spPr>
          <a:xfrm>
            <a:off x="1149096" y="558538"/>
            <a:ext cx="10972800" cy="1069848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endParaRPr lang="en-GB" dirty="0"/>
          </a:p>
        </p:txBody>
      </p:sp>
      <p:sp>
        <p:nvSpPr>
          <p:cNvPr id="7" name="Comparative">
            <a:extLst>
              <a:ext uri="{FF2B5EF4-FFF2-40B4-BE49-F238E27FC236}">
                <a16:creationId xmlns:a16="http://schemas.microsoft.com/office/drawing/2014/main" id="{890EE545-F6CB-3037-F721-900FDF6F456A}"/>
              </a:ext>
            </a:extLst>
          </p:cNvPr>
          <p:cNvSpPr/>
          <p:nvPr/>
        </p:nvSpPr>
        <p:spPr>
          <a:xfrm>
            <a:off x="3485868" y="1709726"/>
            <a:ext cx="2217721" cy="635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5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24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Comparative</a:t>
            </a:r>
          </a:p>
        </p:txBody>
      </p:sp>
      <p:sp>
        <p:nvSpPr>
          <p:cNvPr id="8" name="Associative">
            <a:extLst>
              <a:ext uri="{FF2B5EF4-FFF2-40B4-BE49-F238E27FC236}">
                <a16:creationId xmlns:a16="http://schemas.microsoft.com/office/drawing/2014/main" id="{7DA73BDE-3FBB-B656-0473-961D1B345D3C}"/>
              </a:ext>
            </a:extLst>
          </p:cNvPr>
          <p:cNvSpPr/>
          <p:nvPr/>
        </p:nvSpPr>
        <p:spPr>
          <a:xfrm>
            <a:off x="6488412" y="1709726"/>
            <a:ext cx="2217721" cy="635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5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24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Associative</a:t>
            </a:r>
          </a:p>
        </p:txBody>
      </p:sp>
      <p:sp>
        <p:nvSpPr>
          <p:cNvPr id="9" name="Predictive">
            <a:extLst>
              <a:ext uri="{FF2B5EF4-FFF2-40B4-BE49-F238E27FC236}">
                <a16:creationId xmlns:a16="http://schemas.microsoft.com/office/drawing/2014/main" id="{67B3F0AE-938D-1AD8-E998-51EF074B2D56}"/>
              </a:ext>
            </a:extLst>
          </p:cNvPr>
          <p:cNvSpPr/>
          <p:nvPr/>
        </p:nvSpPr>
        <p:spPr>
          <a:xfrm>
            <a:off x="9490956" y="1709726"/>
            <a:ext cx="2217721" cy="635001"/>
          </a:xfrm>
          <a:prstGeom prst="rect">
            <a:avLst/>
          </a:prstGeom>
          <a:solidFill>
            <a:schemeClr val="accent2">
              <a:hueOff val="260011"/>
              <a:satOff val="17755"/>
              <a:lumOff val="-2543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5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240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Predictive</a:t>
            </a:r>
          </a:p>
        </p:txBody>
      </p:sp>
      <p:sp>
        <p:nvSpPr>
          <p:cNvPr id="10" name="ความถี่ ร้อยละ ค่าเฉลี่ย ส่วนเบี่ยงเบนมาตรฐาน ความแปรปรวน">
            <a:extLst>
              <a:ext uri="{FF2B5EF4-FFF2-40B4-BE49-F238E27FC236}">
                <a16:creationId xmlns:a16="http://schemas.microsoft.com/office/drawing/2014/main" id="{A082DA13-7528-1C9B-EE9F-B24F03CC918B}"/>
              </a:ext>
            </a:extLst>
          </p:cNvPr>
          <p:cNvSpPr txBox="1"/>
          <p:nvPr/>
        </p:nvSpPr>
        <p:spPr>
          <a:xfrm>
            <a:off x="678022" y="2374382"/>
            <a:ext cx="1831304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500" b="0"/>
            </a:lvl1pPr>
          </a:lstStyle>
          <a:p>
            <a:r>
              <a:rPr lang="th-TH" sz="1600" b="1" dirty="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ความถี่ ร้อยละ ค่าเฉลี่ย ส่วนเบี่ยงเบนมาตรฐาน ความแปรปรวน </a:t>
            </a:r>
          </a:p>
        </p:txBody>
      </p:sp>
      <p:sp>
        <p:nvSpPr>
          <p:cNvPr id="11" name="Descriptive">
            <a:extLst>
              <a:ext uri="{FF2B5EF4-FFF2-40B4-BE49-F238E27FC236}">
                <a16:creationId xmlns:a16="http://schemas.microsoft.com/office/drawing/2014/main" id="{22664177-8E90-61B8-B100-1D81FED53ED0}"/>
              </a:ext>
            </a:extLst>
          </p:cNvPr>
          <p:cNvSpPr/>
          <p:nvPr/>
        </p:nvSpPr>
        <p:spPr>
          <a:xfrm>
            <a:off x="483324" y="1709726"/>
            <a:ext cx="2217721" cy="635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5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2400" dirty="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Descriptive</a:t>
            </a:r>
          </a:p>
        </p:txBody>
      </p:sp>
      <p:sp>
        <p:nvSpPr>
          <p:cNvPr id="12" name="T-test">
            <a:extLst>
              <a:ext uri="{FF2B5EF4-FFF2-40B4-BE49-F238E27FC236}">
                <a16:creationId xmlns:a16="http://schemas.microsoft.com/office/drawing/2014/main" id="{C2737028-164B-DE62-2DDC-D432976C15E5}"/>
              </a:ext>
            </a:extLst>
          </p:cNvPr>
          <p:cNvSpPr txBox="1"/>
          <p:nvPr/>
        </p:nvSpPr>
        <p:spPr>
          <a:xfrm>
            <a:off x="3309694" y="2433869"/>
            <a:ext cx="92493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>
                <a:solidFill>
                  <a:srgbClr val="4F8F00"/>
                </a:solidFill>
              </a:defRPr>
            </a:lvl1pPr>
          </a:lstStyle>
          <a:p>
            <a:r>
              <a:rPr sz="24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T-test</a:t>
            </a:r>
          </a:p>
        </p:txBody>
      </p:sp>
      <p:sp>
        <p:nvSpPr>
          <p:cNvPr id="13" name="One-way ANOVA">
            <a:extLst>
              <a:ext uri="{FF2B5EF4-FFF2-40B4-BE49-F238E27FC236}">
                <a16:creationId xmlns:a16="http://schemas.microsoft.com/office/drawing/2014/main" id="{1F1CB975-D955-A4A9-BED8-D4114C45190B}"/>
              </a:ext>
            </a:extLst>
          </p:cNvPr>
          <p:cNvSpPr txBox="1"/>
          <p:nvPr/>
        </p:nvSpPr>
        <p:spPr>
          <a:xfrm>
            <a:off x="3294566" y="4122847"/>
            <a:ext cx="2609689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>
                <a:solidFill>
                  <a:srgbClr val="4F8F00"/>
                </a:solidFill>
              </a:defRPr>
            </a:lvl1pPr>
          </a:lstStyle>
          <a:p>
            <a:r>
              <a:rPr sz="24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One-way ANOVA</a:t>
            </a:r>
          </a:p>
        </p:txBody>
      </p:sp>
      <p:sp>
        <p:nvSpPr>
          <p:cNvPr id="14" name="G1">
            <a:extLst>
              <a:ext uri="{FF2B5EF4-FFF2-40B4-BE49-F238E27FC236}">
                <a16:creationId xmlns:a16="http://schemas.microsoft.com/office/drawing/2014/main" id="{117AD52B-0826-FF73-F352-7C2EC3FEB7BB}"/>
              </a:ext>
            </a:extLst>
          </p:cNvPr>
          <p:cNvSpPr/>
          <p:nvPr/>
        </p:nvSpPr>
        <p:spPr>
          <a:xfrm>
            <a:off x="4338914" y="2429713"/>
            <a:ext cx="635001" cy="635001"/>
          </a:xfrm>
          <a:prstGeom prst="ellipse">
            <a:avLst/>
          </a:prstGeom>
          <a:solidFill>
            <a:srgbClr val="76D6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600" b="1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G1</a:t>
            </a:r>
          </a:p>
        </p:txBody>
      </p:sp>
      <p:sp>
        <p:nvSpPr>
          <p:cNvPr id="15" name="G2">
            <a:extLst>
              <a:ext uri="{FF2B5EF4-FFF2-40B4-BE49-F238E27FC236}">
                <a16:creationId xmlns:a16="http://schemas.microsoft.com/office/drawing/2014/main" id="{DE562471-877A-CD81-71C8-2DDCD3D95852}"/>
              </a:ext>
            </a:extLst>
          </p:cNvPr>
          <p:cNvSpPr/>
          <p:nvPr/>
        </p:nvSpPr>
        <p:spPr>
          <a:xfrm>
            <a:off x="5082210" y="2429713"/>
            <a:ext cx="635001" cy="635001"/>
          </a:xfrm>
          <a:prstGeom prst="ellipse">
            <a:avLst/>
          </a:prstGeom>
          <a:solidFill>
            <a:srgbClr val="FF8A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600" b="1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G2</a:t>
            </a:r>
          </a:p>
        </p:txBody>
      </p:sp>
      <p:sp>
        <p:nvSpPr>
          <p:cNvPr id="16" name="Mean">
            <a:extLst>
              <a:ext uri="{FF2B5EF4-FFF2-40B4-BE49-F238E27FC236}">
                <a16:creationId xmlns:a16="http://schemas.microsoft.com/office/drawing/2014/main" id="{D323C6F0-9875-9CD4-50E8-6AE6EBEDF30F}"/>
              </a:ext>
            </a:extLst>
          </p:cNvPr>
          <p:cNvSpPr txBox="1"/>
          <p:nvPr/>
        </p:nvSpPr>
        <p:spPr>
          <a:xfrm>
            <a:off x="4522952" y="3108539"/>
            <a:ext cx="327013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0"/>
            </a:lvl1pPr>
          </a:lstStyle>
          <a:p>
            <a:r>
              <a:rPr sz="8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Mean</a:t>
            </a:r>
          </a:p>
        </p:txBody>
      </p:sp>
      <p:sp>
        <p:nvSpPr>
          <p:cNvPr id="17" name="Mean">
            <a:extLst>
              <a:ext uri="{FF2B5EF4-FFF2-40B4-BE49-F238E27FC236}">
                <a16:creationId xmlns:a16="http://schemas.microsoft.com/office/drawing/2014/main" id="{181EBF3B-EC2B-223C-1A9B-7C55565142EE}"/>
              </a:ext>
            </a:extLst>
          </p:cNvPr>
          <p:cNvSpPr txBox="1"/>
          <p:nvPr/>
        </p:nvSpPr>
        <p:spPr>
          <a:xfrm>
            <a:off x="5266248" y="3108539"/>
            <a:ext cx="327013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0"/>
            </a:lvl1pPr>
          </a:lstStyle>
          <a:p>
            <a:r>
              <a:rPr sz="8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Mean</a:t>
            </a:r>
          </a:p>
        </p:txBody>
      </p:sp>
      <p:sp>
        <p:nvSpPr>
          <p:cNvPr id="18" name="G1">
            <a:extLst>
              <a:ext uri="{FF2B5EF4-FFF2-40B4-BE49-F238E27FC236}">
                <a16:creationId xmlns:a16="http://schemas.microsoft.com/office/drawing/2014/main" id="{53144656-596D-E139-962A-081B6D07321A}"/>
              </a:ext>
            </a:extLst>
          </p:cNvPr>
          <p:cNvSpPr/>
          <p:nvPr/>
        </p:nvSpPr>
        <p:spPr>
          <a:xfrm>
            <a:off x="3450029" y="4599830"/>
            <a:ext cx="635001" cy="635001"/>
          </a:xfrm>
          <a:prstGeom prst="ellipse">
            <a:avLst/>
          </a:prstGeom>
          <a:solidFill>
            <a:srgbClr val="76D6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600" b="1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G1</a:t>
            </a:r>
          </a:p>
        </p:txBody>
      </p:sp>
      <p:sp>
        <p:nvSpPr>
          <p:cNvPr id="19" name="G2">
            <a:extLst>
              <a:ext uri="{FF2B5EF4-FFF2-40B4-BE49-F238E27FC236}">
                <a16:creationId xmlns:a16="http://schemas.microsoft.com/office/drawing/2014/main" id="{B5E34647-88DF-0E9A-9D43-119BABA5F240}"/>
              </a:ext>
            </a:extLst>
          </p:cNvPr>
          <p:cNvSpPr/>
          <p:nvPr/>
        </p:nvSpPr>
        <p:spPr>
          <a:xfrm>
            <a:off x="4193326" y="4599830"/>
            <a:ext cx="635001" cy="635001"/>
          </a:xfrm>
          <a:prstGeom prst="ellipse">
            <a:avLst/>
          </a:prstGeom>
          <a:solidFill>
            <a:srgbClr val="FF8A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600" b="1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G2</a:t>
            </a:r>
          </a:p>
        </p:txBody>
      </p:sp>
      <p:sp>
        <p:nvSpPr>
          <p:cNvPr id="20" name="Mean">
            <a:extLst>
              <a:ext uri="{FF2B5EF4-FFF2-40B4-BE49-F238E27FC236}">
                <a16:creationId xmlns:a16="http://schemas.microsoft.com/office/drawing/2014/main" id="{F33E30C3-2350-C9F0-09E8-46AC81C4325E}"/>
              </a:ext>
            </a:extLst>
          </p:cNvPr>
          <p:cNvSpPr txBox="1"/>
          <p:nvPr/>
        </p:nvSpPr>
        <p:spPr>
          <a:xfrm>
            <a:off x="3572375" y="5294374"/>
            <a:ext cx="327013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0"/>
            </a:lvl1pPr>
          </a:lstStyle>
          <a:p>
            <a:r>
              <a:rPr sz="800" dirty="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Mean</a:t>
            </a:r>
          </a:p>
        </p:txBody>
      </p:sp>
      <p:sp>
        <p:nvSpPr>
          <p:cNvPr id="21" name="Mean">
            <a:extLst>
              <a:ext uri="{FF2B5EF4-FFF2-40B4-BE49-F238E27FC236}">
                <a16:creationId xmlns:a16="http://schemas.microsoft.com/office/drawing/2014/main" id="{A2795F6C-AB58-CE89-1F8A-A9096F22C667}"/>
              </a:ext>
            </a:extLst>
          </p:cNvPr>
          <p:cNvSpPr txBox="1"/>
          <p:nvPr/>
        </p:nvSpPr>
        <p:spPr>
          <a:xfrm>
            <a:off x="4315672" y="5294374"/>
            <a:ext cx="327013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0"/>
            </a:lvl1pPr>
          </a:lstStyle>
          <a:p>
            <a:r>
              <a:rPr sz="800" dirty="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Mean</a:t>
            </a:r>
          </a:p>
        </p:txBody>
      </p:sp>
      <p:sp>
        <p:nvSpPr>
          <p:cNvPr id="22" name="G3">
            <a:extLst>
              <a:ext uri="{FF2B5EF4-FFF2-40B4-BE49-F238E27FC236}">
                <a16:creationId xmlns:a16="http://schemas.microsoft.com/office/drawing/2014/main" id="{BCC24231-776B-4A98-25E5-F94007BF7E21}"/>
              </a:ext>
            </a:extLst>
          </p:cNvPr>
          <p:cNvSpPr/>
          <p:nvPr/>
        </p:nvSpPr>
        <p:spPr>
          <a:xfrm>
            <a:off x="4987327" y="4599830"/>
            <a:ext cx="635001" cy="635001"/>
          </a:xfrm>
          <a:prstGeom prst="ellipse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600" b="1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G3</a:t>
            </a:r>
          </a:p>
        </p:txBody>
      </p:sp>
      <p:sp>
        <p:nvSpPr>
          <p:cNvPr id="23" name="Mean">
            <a:extLst>
              <a:ext uri="{FF2B5EF4-FFF2-40B4-BE49-F238E27FC236}">
                <a16:creationId xmlns:a16="http://schemas.microsoft.com/office/drawing/2014/main" id="{F4ACBC1C-7C26-B091-BEC2-185FE38327DB}"/>
              </a:ext>
            </a:extLst>
          </p:cNvPr>
          <p:cNvSpPr txBox="1"/>
          <p:nvPr/>
        </p:nvSpPr>
        <p:spPr>
          <a:xfrm>
            <a:off x="5109673" y="5294374"/>
            <a:ext cx="327013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0"/>
            </a:lvl1pPr>
          </a:lstStyle>
          <a:p>
            <a:r>
              <a:rPr sz="800" dirty="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Mean</a:t>
            </a:r>
          </a:p>
        </p:txBody>
      </p:sp>
      <p:sp>
        <p:nvSpPr>
          <p:cNvPr id="24" name="One-way ANOVA…">
            <a:extLst>
              <a:ext uri="{FF2B5EF4-FFF2-40B4-BE49-F238E27FC236}">
                <a16:creationId xmlns:a16="http://schemas.microsoft.com/office/drawing/2014/main" id="{0A6DEB17-8D1B-49B0-C64E-2C8B2CBBE455}"/>
              </a:ext>
            </a:extLst>
          </p:cNvPr>
          <p:cNvSpPr txBox="1"/>
          <p:nvPr/>
        </p:nvSpPr>
        <p:spPr>
          <a:xfrm>
            <a:off x="3439555" y="5677653"/>
            <a:ext cx="2364430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8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One-way ANOVA</a:t>
            </a:r>
          </a:p>
          <a:p>
            <a:pPr algn="l">
              <a:defRPr sz="2500" b="0"/>
            </a:pPr>
            <a:r>
              <a:rPr sz="12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Ho: all group means equal</a:t>
            </a:r>
          </a:p>
          <a:p>
            <a:pPr algn="l">
              <a:defRPr sz="2500" b="0"/>
            </a:pPr>
            <a:r>
              <a:rPr sz="12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Ha: at least one group different</a:t>
            </a:r>
          </a:p>
        </p:txBody>
      </p:sp>
      <p:sp>
        <p:nvSpPr>
          <p:cNvPr id="25" name="Post Hoc Comparisons…">
            <a:extLst>
              <a:ext uri="{FF2B5EF4-FFF2-40B4-BE49-F238E27FC236}">
                <a16:creationId xmlns:a16="http://schemas.microsoft.com/office/drawing/2014/main" id="{594A9A24-A85A-10FE-9DEA-1D4DED13C7A2}"/>
              </a:ext>
            </a:extLst>
          </p:cNvPr>
          <p:cNvSpPr txBox="1"/>
          <p:nvPr/>
        </p:nvSpPr>
        <p:spPr>
          <a:xfrm>
            <a:off x="952707" y="5677653"/>
            <a:ext cx="237725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8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Post Hoc Comparisons</a:t>
            </a:r>
          </a:p>
          <a:p>
            <a:pPr algn="l">
              <a:defRPr sz="2500" b="0"/>
            </a:pPr>
            <a:r>
              <a:rPr sz="12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Ho: two groups mean equal</a:t>
            </a:r>
          </a:p>
          <a:p>
            <a:pPr algn="l">
              <a:defRPr sz="2500" b="0"/>
            </a:pPr>
            <a:r>
              <a:rPr sz="12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Ha: two groups mean not equal</a:t>
            </a:r>
          </a:p>
        </p:txBody>
      </p:sp>
      <p:sp>
        <p:nvSpPr>
          <p:cNvPr id="26" name="Independent t-test…">
            <a:extLst>
              <a:ext uri="{FF2B5EF4-FFF2-40B4-BE49-F238E27FC236}">
                <a16:creationId xmlns:a16="http://schemas.microsoft.com/office/drawing/2014/main" id="{CAD9DA2B-EA18-CF11-997A-FB0CF3786679}"/>
              </a:ext>
            </a:extLst>
          </p:cNvPr>
          <p:cNvSpPr txBox="1"/>
          <p:nvPr/>
        </p:nvSpPr>
        <p:spPr>
          <a:xfrm>
            <a:off x="3578805" y="3457372"/>
            <a:ext cx="185788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8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Independent t-test</a:t>
            </a:r>
          </a:p>
          <a:p>
            <a:pPr algn="l">
              <a:defRPr sz="2500" b="0"/>
            </a:pPr>
            <a:r>
              <a:rPr sz="12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Ho: mean G1 = mean G2</a:t>
            </a:r>
          </a:p>
          <a:p>
            <a:pPr algn="l">
              <a:defRPr sz="2500" b="0"/>
            </a:pPr>
            <a:r>
              <a:rPr sz="12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Ha: mean G1 != mean G2</a:t>
            </a:r>
          </a:p>
        </p:txBody>
      </p:sp>
      <p:sp>
        <p:nvSpPr>
          <p:cNvPr id="27" name="Correlation">
            <a:extLst>
              <a:ext uri="{FF2B5EF4-FFF2-40B4-BE49-F238E27FC236}">
                <a16:creationId xmlns:a16="http://schemas.microsoft.com/office/drawing/2014/main" id="{4B9EAD57-6E9D-F23A-82DC-F767A3130A07}"/>
              </a:ext>
            </a:extLst>
          </p:cNvPr>
          <p:cNvSpPr txBox="1"/>
          <p:nvPr/>
        </p:nvSpPr>
        <p:spPr>
          <a:xfrm>
            <a:off x="6242948" y="2426175"/>
            <a:ext cx="1801775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>
                <a:solidFill>
                  <a:srgbClr val="009051"/>
                </a:solidFill>
              </a:defRPr>
            </a:lvl1pPr>
          </a:lstStyle>
          <a:p>
            <a:r>
              <a:rPr sz="24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Correlation</a:t>
            </a:r>
          </a:p>
        </p:txBody>
      </p:sp>
      <p:sp>
        <p:nvSpPr>
          <p:cNvPr id="28" name="Ho: no linear relationship bet Two variables…">
            <a:extLst>
              <a:ext uri="{FF2B5EF4-FFF2-40B4-BE49-F238E27FC236}">
                <a16:creationId xmlns:a16="http://schemas.microsoft.com/office/drawing/2014/main" id="{DCFE27AA-E4FD-7610-33D1-3AD0898CA421}"/>
              </a:ext>
            </a:extLst>
          </p:cNvPr>
          <p:cNvSpPr txBox="1"/>
          <p:nvPr/>
        </p:nvSpPr>
        <p:spPr>
          <a:xfrm>
            <a:off x="6242948" y="2900108"/>
            <a:ext cx="3335474" cy="77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>
              <a:defRPr sz="2500" b="0"/>
            </a:pPr>
            <a:r>
              <a:rPr sz="12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Ho: no linear relationship bet Two variables</a:t>
            </a:r>
          </a:p>
          <a:p>
            <a:pPr algn="l">
              <a:defRPr sz="2500" b="0"/>
            </a:pPr>
            <a:r>
              <a:rPr sz="12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Ha: there is linear relationship bet two variables</a:t>
            </a:r>
          </a:p>
          <a:p>
            <a:pPr algn="l">
              <a:defRPr sz="2200" b="0">
                <a:solidFill>
                  <a:srgbClr val="FF2600"/>
                </a:solidFill>
              </a:defRPr>
            </a:pPr>
            <a:r>
              <a:rPr sz="105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* Correlation does not imply causation</a:t>
            </a:r>
          </a:p>
        </p:txBody>
      </p:sp>
      <p:sp>
        <p:nvSpPr>
          <p:cNvPr id="29" name="Crosstabulation">
            <a:extLst>
              <a:ext uri="{FF2B5EF4-FFF2-40B4-BE49-F238E27FC236}">
                <a16:creationId xmlns:a16="http://schemas.microsoft.com/office/drawing/2014/main" id="{42B8CA13-3491-EC2A-D07B-34F37C328DC6}"/>
              </a:ext>
            </a:extLst>
          </p:cNvPr>
          <p:cNvSpPr txBox="1"/>
          <p:nvPr/>
        </p:nvSpPr>
        <p:spPr>
          <a:xfrm>
            <a:off x="6366483" y="4130541"/>
            <a:ext cx="239649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>
                <a:solidFill>
                  <a:srgbClr val="009051"/>
                </a:solidFill>
              </a:defRPr>
            </a:lvl1pPr>
          </a:lstStyle>
          <a:p>
            <a:r>
              <a:rPr sz="24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Crosstabulation</a:t>
            </a:r>
          </a:p>
        </p:txBody>
      </p:sp>
      <p:sp>
        <p:nvSpPr>
          <p:cNvPr id="30" name="Ho: no relationship bet Two variables…">
            <a:extLst>
              <a:ext uri="{FF2B5EF4-FFF2-40B4-BE49-F238E27FC236}">
                <a16:creationId xmlns:a16="http://schemas.microsoft.com/office/drawing/2014/main" id="{671DCA31-A533-0C6C-024A-EA860B00D20E}"/>
              </a:ext>
            </a:extLst>
          </p:cNvPr>
          <p:cNvSpPr txBox="1"/>
          <p:nvPr/>
        </p:nvSpPr>
        <p:spPr>
          <a:xfrm>
            <a:off x="6406399" y="4603194"/>
            <a:ext cx="3137077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500" b="0"/>
            </a:pPr>
            <a:r>
              <a:rPr sz="12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Ho: no relationship bet Two variables</a:t>
            </a:r>
          </a:p>
          <a:p>
            <a:pPr algn="l">
              <a:defRPr sz="2500" b="0"/>
            </a:pPr>
            <a:r>
              <a:rPr sz="12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Ha: there is relationship bet two variables</a:t>
            </a:r>
          </a:p>
        </p:txBody>
      </p:sp>
      <p:sp>
        <p:nvSpPr>
          <p:cNvPr id="31" name="Chi-square test">
            <a:extLst>
              <a:ext uri="{FF2B5EF4-FFF2-40B4-BE49-F238E27FC236}">
                <a16:creationId xmlns:a16="http://schemas.microsoft.com/office/drawing/2014/main" id="{955EEDE5-8616-D97A-544C-9E3961C9BB71}"/>
              </a:ext>
            </a:extLst>
          </p:cNvPr>
          <p:cNvSpPr txBox="1"/>
          <p:nvPr/>
        </p:nvSpPr>
        <p:spPr>
          <a:xfrm>
            <a:off x="6389125" y="5126341"/>
            <a:ext cx="812723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800">
                <a:solidFill>
                  <a:schemeClr val="bg1">
                    <a:lumMod val="6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Chi-square test</a:t>
            </a:r>
          </a:p>
        </p:txBody>
      </p:sp>
      <p:sp>
        <p:nvSpPr>
          <p:cNvPr id="32" name="Regression">
            <a:extLst>
              <a:ext uri="{FF2B5EF4-FFF2-40B4-BE49-F238E27FC236}">
                <a16:creationId xmlns:a16="http://schemas.microsoft.com/office/drawing/2014/main" id="{96173634-24BF-504F-DB4C-BC44C7959DEA}"/>
              </a:ext>
            </a:extLst>
          </p:cNvPr>
          <p:cNvSpPr txBox="1"/>
          <p:nvPr/>
        </p:nvSpPr>
        <p:spPr>
          <a:xfrm>
            <a:off x="9715896" y="2426175"/>
            <a:ext cx="1726435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>
                <a:solidFill>
                  <a:srgbClr val="009051"/>
                </a:solidFill>
              </a:defRPr>
            </a:lvl1pPr>
          </a:lstStyle>
          <a:p>
            <a:r>
              <a:rPr sz="240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Regression</a:t>
            </a:r>
          </a:p>
        </p:txBody>
      </p:sp>
      <p:sp>
        <p:nvSpPr>
          <p:cNvPr id="33" name="Ho: all coeff. = 0…">
            <a:extLst>
              <a:ext uri="{FF2B5EF4-FFF2-40B4-BE49-F238E27FC236}">
                <a16:creationId xmlns:a16="http://schemas.microsoft.com/office/drawing/2014/main" id="{EE2FE0BD-BFE1-4AB3-26F2-D6D471861A39}"/>
              </a:ext>
            </a:extLst>
          </p:cNvPr>
          <p:cNvSpPr txBox="1"/>
          <p:nvPr/>
        </p:nvSpPr>
        <p:spPr>
          <a:xfrm>
            <a:off x="9685654" y="2895836"/>
            <a:ext cx="1869101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500" b="0"/>
            </a:pPr>
            <a:r>
              <a:rPr sz="120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Ho: all coeff. = 0</a:t>
            </a:r>
          </a:p>
          <a:p>
            <a:pPr algn="l">
              <a:defRPr sz="2500" b="0"/>
            </a:pPr>
            <a:r>
              <a:rPr sz="120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Ha: at least one coif. != 0</a:t>
            </a:r>
          </a:p>
        </p:txBody>
      </p:sp>
      <p:sp>
        <p:nvSpPr>
          <p:cNvPr id="34" name="Structural Equation modelling…">
            <a:extLst>
              <a:ext uri="{FF2B5EF4-FFF2-40B4-BE49-F238E27FC236}">
                <a16:creationId xmlns:a16="http://schemas.microsoft.com/office/drawing/2014/main" id="{C1427E67-75DE-6B8C-A312-EA3EDC63FD7D}"/>
              </a:ext>
            </a:extLst>
          </p:cNvPr>
          <p:cNvSpPr txBox="1"/>
          <p:nvPr/>
        </p:nvSpPr>
        <p:spPr>
          <a:xfrm>
            <a:off x="9711360" y="4001111"/>
            <a:ext cx="2376575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defRPr sz="5000">
                <a:solidFill>
                  <a:srgbClr val="009051"/>
                </a:solidFill>
              </a:defRPr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Structural Equation modelling</a:t>
            </a:r>
          </a:p>
          <a:p>
            <a:pPr>
              <a:defRPr sz="5000">
                <a:solidFill>
                  <a:srgbClr val="009051"/>
                </a:solidFill>
              </a:defRPr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(SEM)</a:t>
            </a:r>
          </a:p>
        </p:txBody>
      </p:sp>
    </p:spTree>
    <p:extLst>
      <p:ext uri="{BB962C8B-B14F-4D97-AF65-F5344CB8AC3E}">
        <p14:creationId xmlns:p14="http://schemas.microsoft.com/office/powerpoint/2010/main" val="9495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3818-DB6A-B9FD-C087-CA6E5847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แนวคิดพื้นฐานของ </a:t>
            </a:r>
            <a:r>
              <a:rPr lang="en-GB" dirty="0"/>
              <a:t>Regression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6F2CB-B48E-6A01-835B-04B567861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การศึกษาความสัมพันธ์ระหว่างตัวแปร</a:t>
            </a:r>
            <a:endParaRPr lang="en-US" dirty="0"/>
          </a:p>
          <a:p>
            <a:r>
              <a:rPr lang="th-TH" dirty="0"/>
              <a:t>ตัวแปรอิสระ (</a:t>
            </a:r>
            <a:r>
              <a:rPr lang="en-GB" dirty="0"/>
              <a:t>Independent Variable/Predictor) </a:t>
            </a:r>
            <a:endParaRPr lang="th-TH" dirty="0"/>
          </a:p>
          <a:p>
            <a:r>
              <a:rPr lang="th-TH" dirty="0"/>
              <a:t>ตัวแปรตาม (</a:t>
            </a:r>
            <a:r>
              <a:rPr lang="en-GB" dirty="0"/>
              <a:t>Dependent Variable/Outcome)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C33AD-14E7-45D7-6045-D1F43E39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5</a:t>
            </a:fld>
            <a:endParaRPr lang="en-GB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2CA825-75DA-70E6-96A5-FC401510468A}"/>
              </a:ext>
            </a:extLst>
          </p:cNvPr>
          <p:cNvGrpSpPr/>
          <p:nvPr/>
        </p:nvGrpSpPr>
        <p:grpSpPr>
          <a:xfrm>
            <a:off x="2758230" y="4741176"/>
            <a:ext cx="6675539" cy="696288"/>
            <a:chOff x="2988578" y="4304948"/>
            <a:chExt cx="6675539" cy="696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348215-F204-2C11-C436-B93DD68753FC}"/>
                </a:ext>
              </a:extLst>
            </p:cNvPr>
            <p:cNvSpPr/>
            <p:nvPr/>
          </p:nvSpPr>
          <p:spPr>
            <a:xfrm>
              <a:off x="7868873" y="4304948"/>
              <a:ext cx="1795244" cy="69628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dirty="0"/>
                <a:t>ตัวแปรตาม</a:t>
              </a:r>
              <a:endParaRPr lang="en-GB" sz="2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1B433A-4D91-F64A-46BA-350498F051BA}"/>
                </a:ext>
              </a:extLst>
            </p:cNvPr>
            <p:cNvSpPr/>
            <p:nvPr/>
          </p:nvSpPr>
          <p:spPr>
            <a:xfrm>
              <a:off x="2988578" y="4304949"/>
              <a:ext cx="1795244" cy="69628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dirty="0"/>
                <a:t>ตัวแปรตาม</a:t>
              </a:r>
              <a:endParaRPr lang="en-GB" sz="24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F0F133-0C72-E4B7-F67A-494FEE9BC735}"/>
                </a:ext>
              </a:extLst>
            </p:cNvPr>
            <p:cNvCxnSpPr>
              <a:stCxn id="6" idx="3"/>
              <a:endCxn id="5" idx="1"/>
            </p:cNvCxnSpPr>
            <p:nvPr/>
          </p:nvCxnSpPr>
          <p:spPr>
            <a:xfrm flipV="1">
              <a:off x="4783822" y="4653092"/>
              <a:ext cx="3085051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AE2B5F-0B85-2F40-66C4-41F1EE0B84B2}"/>
                </a:ext>
              </a:extLst>
            </p:cNvPr>
            <p:cNvSpPr txBox="1"/>
            <p:nvPr/>
          </p:nvSpPr>
          <p:spPr>
            <a:xfrm>
              <a:off x="5670258" y="4304948"/>
              <a:ext cx="1312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/>
                <a:t>ส่งผลต่อ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743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6E00-7F28-7D1B-3B90-0CA4015B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Regression </a:t>
            </a:r>
            <a:r>
              <a:rPr lang="th-TH" dirty="0"/>
              <a:t>คืออะไร?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C5FF9-28CB-FFD1-4687-40A0DBDA8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83" y="1849729"/>
            <a:ext cx="10972800" cy="629311"/>
          </a:xfrm>
        </p:spPr>
        <p:txBody>
          <a:bodyPr/>
          <a:lstStyle/>
          <a:p>
            <a:r>
              <a:rPr lang="th-TH" dirty="0"/>
              <a:t>อธิบายสมการเชิงเส้นอย่างง่าย: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59081-3DFE-EA23-0FA5-8E42D412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6</a:t>
            </a:fld>
            <a:endParaRPr lang="en-GB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6A797-3A10-F2BE-4449-9D8EAA439778}"/>
                  </a:ext>
                </a:extLst>
              </p:cNvPr>
              <p:cNvSpPr txBox="1"/>
              <p:nvPr/>
            </p:nvSpPr>
            <p:spPr>
              <a:xfrm>
                <a:off x="1166070" y="2747395"/>
                <a:ext cx="382568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6A797-3A10-F2BE-4449-9D8EAA439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70" y="2747395"/>
                <a:ext cx="382568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485F9-12CA-54ED-14C9-22D14E9ADAEC}"/>
                  </a:ext>
                </a:extLst>
              </p:cNvPr>
              <p:cNvSpPr txBox="1"/>
              <p:nvPr/>
            </p:nvSpPr>
            <p:spPr>
              <a:xfrm>
                <a:off x="911604" y="3649210"/>
                <a:ext cx="51843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/>
                  <a:t>โดยที่ </a:t>
                </a:r>
                <a:r>
                  <a:rPr lang="en-GB" dirty="0"/>
                  <a:t>	Y </a:t>
                </a:r>
                <a:r>
                  <a:rPr lang="th-TH" dirty="0"/>
                  <a:t>	</a:t>
                </a:r>
                <a:r>
                  <a:rPr lang="en-GB" dirty="0"/>
                  <a:t>= </a:t>
                </a:r>
                <a:r>
                  <a:rPr lang="th-TH" dirty="0"/>
                  <a:t>ตัวแปรตาม</a:t>
                </a:r>
              </a:p>
              <a:p>
                <a:r>
                  <a:rPr lang="th-TH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h-TH" dirty="0"/>
                  <a:t>	</a:t>
                </a:r>
                <a:r>
                  <a:rPr lang="en-US" dirty="0"/>
                  <a:t>= </a:t>
                </a:r>
                <a:r>
                  <a:rPr lang="th-TH" dirty="0"/>
                  <a:t>ค่าคงที่</a:t>
                </a:r>
              </a:p>
              <a:p>
                <a:r>
                  <a:rPr lang="th-TH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= </a:t>
                </a:r>
                <a:r>
                  <a:rPr lang="th-TH" dirty="0"/>
                  <a:t>ค่า</a:t>
                </a:r>
                <a:r>
                  <a:rPr lang="th-TH" dirty="0" err="1"/>
                  <a:t>สัมป</a:t>
                </a:r>
                <a:r>
                  <a:rPr lang="th-TH" dirty="0"/>
                  <a:t>ระ</a:t>
                </a:r>
                <a:r>
                  <a:rPr lang="th-TH" dirty="0" err="1"/>
                  <a:t>สิทธ์</a:t>
                </a:r>
                <a:r>
                  <a:rPr lang="th-TH" dirty="0"/>
                  <a:t> /ค่าความชัน</a:t>
                </a:r>
              </a:p>
              <a:p>
                <a:r>
                  <a:rPr lang="th-TH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th-TH" dirty="0"/>
                  <a:t>	</a:t>
                </a:r>
                <a:r>
                  <a:rPr lang="en-US" dirty="0"/>
                  <a:t>= </a:t>
                </a:r>
                <a:r>
                  <a:rPr lang="th-TH" dirty="0"/>
                  <a:t>ค่าคลาดเคลื่อน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485F9-12CA-54ED-14C9-22D14E9AD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04" y="3649210"/>
                <a:ext cx="5184396" cy="1200329"/>
              </a:xfrm>
              <a:prstGeom prst="rect">
                <a:avLst/>
              </a:prstGeom>
              <a:blipFill>
                <a:blip r:embed="rId3"/>
                <a:stretch>
                  <a:fillRect l="-1059" t="-3046" b="-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4784E48-1913-0311-94DD-27B0428A8FF3}"/>
              </a:ext>
            </a:extLst>
          </p:cNvPr>
          <p:cNvGrpSpPr/>
          <p:nvPr/>
        </p:nvGrpSpPr>
        <p:grpSpPr>
          <a:xfrm>
            <a:off x="6593745" y="2747395"/>
            <a:ext cx="3322041" cy="2504021"/>
            <a:chOff x="7189364" y="2739098"/>
            <a:chExt cx="3322041" cy="250402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9E4C3E-BDF9-37A4-E126-60720F668085}"/>
                </a:ext>
              </a:extLst>
            </p:cNvPr>
            <p:cNvCxnSpPr/>
            <p:nvPr/>
          </p:nvCxnSpPr>
          <p:spPr>
            <a:xfrm>
              <a:off x="7189364" y="5243118"/>
              <a:ext cx="3322041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C945579-83F4-355D-1625-6638C08CD300}"/>
                </a:ext>
              </a:extLst>
            </p:cNvPr>
            <p:cNvCxnSpPr/>
            <p:nvPr/>
          </p:nvCxnSpPr>
          <p:spPr>
            <a:xfrm flipV="1">
              <a:off x="7189364" y="2739098"/>
              <a:ext cx="0" cy="2504021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333FB8-BC36-5462-5429-9D9130D02343}"/>
              </a:ext>
            </a:extLst>
          </p:cNvPr>
          <p:cNvSpPr txBox="1"/>
          <p:nvPr/>
        </p:nvSpPr>
        <p:spPr>
          <a:xfrm>
            <a:off x="9915786" y="5015873"/>
            <a:ext cx="212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</a:t>
            </a:r>
            <a:r>
              <a:rPr lang="th-TH" dirty="0"/>
              <a:t>จำนวนวันทำงาน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7F59F8-7835-BE49-0314-E91F21449DBC}"/>
              </a:ext>
            </a:extLst>
          </p:cNvPr>
          <p:cNvSpPr txBox="1"/>
          <p:nvPr/>
        </p:nvSpPr>
        <p:spPr>
          <a:xfrm>
            <a:off x="6096000" y="2378063"/>
            <a:ext cx="127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</a:t>
            </a:r>
            <a:r>
              <a:rPr lang="th-TH" dirty="0"/>
              <a:t>รายได้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356E49-785F-D83C-91F7-8396266ABE09}"/>
              </a:ext>
            </a:extLst>
          </p:cNvPr>
          <p:cNvCxnSpPr>
            <a:cxnSpLocks/>
          </p:cNvCxnSpPr>
          <p:nvPr/>
        </p:nvCxnSpPr>
        <p:spPr>
          <a:xfrm flipV="1">
            <a:off x="6593745" y="3301393"/>
            <a:ext cx="2541866" cy="12011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3F55EE-7A8A-6AD0-3F2D-132C2AB53156}"/>
              </a:ext>
            </a:extLst>
          </p:cNvPr>
          <p:cNvGrpSpPr/>
          <p:nvPr/>
        </p:nvGrpSpPr>
        <p:grpSpPr>
          <a:xfrm>
            <a:off x="7653208" y="3573202"/>
            <a:ext cx="998289" cy="478682"/>
            <a:chOff x="7759817" y="3582099"/>
            <a:chExt cx="998289" cy="73823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CB5389-8779-B20F-6C31-5FB1715F8ECF}"/>
                </a:ext>
              </a:extLst>
            </p:cNvPr>
            <p:cNvCxnSpPr/>
            <p:nvPr/>
          </p:nvCxnSpPr>
          <p:spPr>
            <a:xfrm>
              <a:off x="7759817" y="4320330"/>
              <a:ext cx="99828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A426A10-2604-5D1B-11EE-5F4D6E5CBFEA}"/>
                </a:ext>
              </a:extLst>
            </p:cNvPr>
            <p:cNvCxnSpPr>
              <a:cxnSpLocks/>
            </p:cNvCxnSpPr>
            <p:nvPr/>
          </p:nvCxnSpPr>
          <p:spPr>
            <a:xfrm>
              <a:off x="8734337" y="3582099"/>
              <a:ext cx="0" cy="7286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CD1B8D-C2F0-7B6A-844A-44263DCE9D0B}"/>
                  </a:ext>
                </a:extLst>
              </p:cNvPr>
              <p:cNvSpPr txBox="1"/>
              <p:nvPr/>
            </p:nvSpPr>
            <p:spPr>
              <a:xfrm>
                <a:off x="8677887" y="3624756"/>
                <a:ext cx="4075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CD1B8D-C2F0-7B6A-844A-44263DCE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887" y="3624756"/>
                <a:ext cx="407566" cy="369332"/>
              </a:xfrm>
              <a:prstGeom prst="rect">
                <a:avLst/>
              </a:prstGeom>
              <a:blipFill>
                <a:blip r:embed="rId4"/>
                <a:stretch>
                  <a:fillRect l="-4545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2FE07D-C76C-DF80-DB1F-38864E688BC5}"/>
                  </a:ext>
                </a:extLst>
              </p:cNvPr>
              <p:cNvSpPr txBox="1"/>
              <p:nvPr/>
            </p:nvSpPr>
            <p:spPr>
              <a:xfrm>
                <a:off x="6157519" y="4317869"/>
                <a:ext cx="6438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2FE07D-C76C-DF80-DB1F-38864E688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519" y="4317869"/>
                <a:ext cx="643855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9F62DB-5D2C-69B0-D93F-95ED67A7B920}"/>
                  </a:ext>
                </a:extLst>
              </p:cNvPr>
              <p:cNvSpPr txBox="1"/>
              <p:nvPr/>
            </p:nvSpPr>
            <p:spPr>
              <a:xfrm>
                <a:off x="8960489" y="2973317"/>
                <a:ext cx="19105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9F62DB-5D2C-69B0-D93F-95ED67A7B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489" y="2973317"/>
                <a:ext cx="1910593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xplosion: 8 Points 32">
            <a:extLst>
              <a:ext uri="{FF2B5EF4-FFF2-40B4-BE49-F238E27FC236}">
                <a16:creationId xmlns:a16="http://schemas.microsoft.com/office/drawing/2014/main" id="{44470389-6007-EA87-D348-E96E150DFCDA}"/>
              </a:ext>
            </a:extLst>
          </p:cNvPr>
          <p:cNvSpPr/>
          <p:nvPr/>
        </p:nvSpPr>
        <p:spPr>
          <a:xfrm>
            <a:off x="7155809" y="4387807"/>
            <a:ext cx="143310" cy="1123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xplosion: 8 Points 33">
            <a:extLst>
              <a:ext uri="{FF2B5EF4-FFF2-40B4-BE49-F238E27FC236}">
                <a16:creationId xmlns:a16="http://schemas.microsoft.com/office/drawing/2014/main" id="{777BDDF7-DEC2-AC02-C92C-36A7A829732C}"/>
              </a:ext>
            </a:extLst>
          </p:cNvPr>
          <p:cNvSpPr/>
          <p:nvPr/>
        </p:nvSpPr>
        <p:spPr>
          <a:xfrm>
            <a:off x="7130994" y="3833809"/>
            <a:ext cx="143310" cy="1123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xplosion: 8 Points 34">
            <a:extLst>
              <a:ext uri="{FF2B5EF4-FFF2-40B4-BE49-F238E27FC236}">
                <a16:creationId xmlns:a16="http://schemas.microsoft.com/office/drawing/2014/main" id="{FDECA2EA-454B-9213-5E68-246F048817ED}"/>
              </a:ext>
            </a:extLst>
          </p:cNvPr>
          <p:cNvSpPr/>
          <p:nvPr/>
        </p:nvSpPr>
        <p:spPr>
          <a:xfrm>
            <a:off x="7860483" y="3805719"/>
            <a:ext cx="143310" cy="1123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xplosion: 8 Points 35">
            <a:extLst>
              <a:ext uri="{FF2B5EF4-FFF2-40B4-BE49-F238E27FC236}">
                <a16:creationId xmlns:a16="http://schemas.microsoft.com/office/drawing/2014/main" id="{DF2AF954-8A15-1455-E159-3EFF34B25848}"/>
              </a:ext>
            </a:extLst>
          </p:cNvPr>
          <p:cNvSpPr/>
          <p:nvPr/>
        </p:nvSpPr>
        <p:spPr>
          <a:xfrm>
            <a:off x="6897498" y="4136998"/>
            <a:ext cx="143310" cy="1123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xplosion: 8 Points 36">
            <a:extLst>
              <a:ext uri="{FF2B5EF4-FFF2-40B4-BE49-F238E27FC236}">
                <a16:creationId xmlns:a16="http://schemas.microsoft.com/office/drawing/2014/main" id="{62659647-0CC9-8E6A-6765-9F63EF71FC19}"/>
              </a:ext>
            </a:extLst>
          </p:cNvPr>
          <p:cNvSpPr/>
          <p:nvPr/>
        </p:nvSpPr>
        <p:spPr>
          <a:xfrm>
            <a:off x="7421987" y="4205493"/>
            <a:ext cx="143310" cy="1123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1FEFFC1F-B058-6434-5207-60032D0426FF}"/>
              </a:ext>
            </a:extLst>
          </p:cNvPr>
          <p:cNvSpPr/>
          <p:nvPr/>
        </p:nvSpPr>
        <p:spPr>
          <a:xfrm>
            <a:off x="8471834" y="3372812"/>
            <a:ext cx="143310" cy="1123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17D32A31-775A-4C0D-6873-099FD4977D20}"/>
              </a:ext>
            </a:extLst>
          </p:cNvPr>
          <p:cNvSpPr/>
          <p:nvPr/>
        </p:nvSpPr>
        <p:spPr>
          <a:xfrm>
            <a:off x="8332718" y="3789588"/>
            <a:ext cx="143310" cy="1123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1BFA2F2B-FB65-3667-D650-CEE319C89D2B}"/>
              </a:ext>
            </a:extLst>
          </p:cNvPr>
          <p:cNvSpPr/>
          <p:nvPr/>
        </p:nvSpPr>
        <p:spPr>
          <a:xfrm>
            <a:off x="8096601" y="3485188"/>
            <a:ext cx="143310" cy="1123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Explosion: 8 Points 40">
            <a:extLst>
              <a:ext uri="{FF2B5EF4-FFF2-40B4-BE49-F238E27FC236}">
                <a16:creationId xmlns:a16="http://schemas.microsoft.com/office/drawing/2014/main" id="{AAF0A2ED-36F2-9C76-8EE9-E2222CA59076}"/>
              </a:ext>
            </a:extLst>
          </p:cNvPr>
          <p:cNvSpPr/>
          <p:nvPr/>
        </p:nvSpPr>
        <p:spPr>
          <a:xfrm>
            <a:off x="7581553" y="3301393"/>
            <a:ext cx="143310" cy="1123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Explosion: 8 Points 41">
            <a:extLst>
              <a:ext uri="{FF2B5EF4-FFF2-40B4-BE49-F238E27FC236}">
                <a16:creationId xmlns:a16="http://schemas.microsoft.com/office/drawing/2014/main" id="{5F65FFA2-DF04-7E4E-42F2-D4B44DFFE89D}"/>
              </a:ext>
            </a:extLst>
          </p:cNvPr>
          <p:cNvSpPr/>
          <p:nvPr/>
        </p:nvSpPr>
        <p:spPr>
          <a:xfrm>
            <a:off x="8000651" y="4175051"/>
            <a:ext cx="143310" cy="1123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Explosion: 8 Points 42">
            <a:extLst>
              <a:ext uri="{FF2B5EF4-FFF2-40B4-BE49-F238E27FC236}">
                <a16:creationId xmlns:a16="http://schemas.microsoft.com/office/drawing/2014/main" id="{4DD38AAD-A827-38E3-030B-FFAE6F971FD7}"/>
              </a:ext>
            </a:extLst>
          </p:cNvPr>
          <p:cNvSpPr/>
          <p:nvPr/>
        </p:nvSpPr>
        <p:spPr>
          <a:xfrm>
            <a:off x="7613710" y="3675833"/>
            <a:ext cx="143310" cy="11237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3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F14A-3F6D-B567-6425-5C5970C7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Simple Linear Regression </a:t>
            </a:r>
            <a:r>
              <a:rPr lang="en-US" sz="3200" dirty="0"/>
              <a:t>VS</a:t>
            </a:r>
            <a:r>
              <a:rPr lang="th-TH" sz="3200" dirty="0"/>
              <a:t> </a:t>
            </a:r>
            <a:r>
              <a:rPr lang="en-GB" sz="3200" dirty="0"/>
              <a:t>Multiple Linear Regression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1FB94-ED52-EE3A-B52A-910C0744E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F32F3-D6B4-85A7-5A14-52F92F27717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h-TH" dirty="0"/>
              <a:t>สมการทั่วไป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CF2BA-23F2-3483-C5FA-C0984130202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42AF52-5C6C-8143-439C-FBCF40D808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h-TH" dirty="0"/>
              <a:t>สมการทั่วไป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65783-AEBA-48FE-B143-CDCEE977CF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7</a:t>
            </a:fld>
            <a:endParaRPr lang="en-GB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7C15F-B38A-59E3-B7AE-DF0D0B8BDCFC}"/>
                  </a:ext>
                </a:extLst>
              </p:cNvPr>
              <p:cNvSpPr txBox="1"/>
              <p:nvPr/>
            </p:nvSpPr>
            <p:spPr>
              <a:xfrm>
                <a:off x="1107347" y="3367443"/>
                <a:ext cx="3825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7C15F-B38A-59E3-B7AE-DF0D0B8BD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47" y="3367443"/>
                <a:ext cx="382568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21E5CC-5A95-D031-3924-02BB7EF000D3}"/>
                  </a:ext>
                </a:extLst>
              </p:cNvPr>
              <p:cNvSpPr txBox="1"/>
              <p:nvPr/>
            </p:nvSpPr>
            <p:spPr>
              <a:xfrm>
                <a:off x="5912878" y="3367444"/>
                <a:ext cx="600277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21E5CC-5A95-D031-3924-02BB7EF00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878" y="3367444"/>
                <a:ext cx="600277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4004D7-D586-4151-76AE-7E5B5CC0A5A1}"/>
                  </a:ext>
                </a:extLst>
              </p:cNvPr>
              <p:cNvSpPr txBox="1"/>
              <p:nvPr/>
            </p:nvSpPr>
            <p:spPr>
              <a:xfrm>
                <a:off x="610234" y="4294818"/>
                <a:ext cx="51843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/>
                  <a:t>โดยที่ </a:t>
                </a:r>
                <a:r>
                  <a:rPr lang="en-GB" dirty="0"/>
                  <a:t>	Y </a:t>
                </a:r>
                <a:r>
                  <a:rPr lang="th-TH" dirty="0"/>
                  <a:t>	</a:t>
                </a:r>
                <a:r>
                  <a:rPr lang="en-GB" dirty="0"/>
                  <a:t>= </a:t>
                </a:r>
                <a:r>
                  <a:rPr lang="th-TH" dirty="0"/>
                  <a:t>ตัวแปรตาม</a:t>
                </a:r>
              </a:p>
              <a:p>
                <a:r>
                  <a:rPr lang="th-TH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h-TH" dirty="0"/>
                  <a:t>	</a:t>
                </a:r>
                <a:r>
                  <a:rPr lang="en-US" dirty="0"/>
                  <a:t>= </a:t>
                </a:r>
                <a:r>
                  <a:rPr lang="th-TH" dirty="0"/>
                  <a:t>ค่าคงที่</a:t>
                </a:r>
              </a:p>
              <a:p>
                <a:r>
                  <a:rPr lang="th-TH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= </a:t>
                </a:r>
                <a:r>
                  <a:rPr lang="th-TH" dirty="0"/>
                  <a:t>ค่า</a:t>
                </a:r>
                <a:r>
                  <a:rPr lang="th-TH" dirty="0" err="1"/>
                  <a:t>สัมป</a:t>
                </a:r>
                <a:r>
                  <a:rPr lang="th-TH" dirty="0"/>
                  <a:t>ระ</a:t>
                </a:r>
                <a:r>
                  <a:rPr lang="th-TH" dirty="0" err="1"/>
                  <a:t>สิทธ์</a:t>
                </a:r>
                <a:r>
                  <a:rPr lang="th-TH" dirty="0"/>
                  <a:t> /ค่าความชัน</a:t>
                </a:r>
              </a:p>
              <a:p>
                <a:r>
                  <a:rPr lang="th-TH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th-TH" dirty="0"/>
                  <a:t>	</a:t>
                </a:r>
                <a:r>
                  <a:rPr lang="en-US" dirty="0"/>
                  <a:t>= </a:t>
                </a:r>
                <a:r>
                  <a:rPr lang="th-TH" dirty="0"/>
                  <a:t>ค่าคลาดเคลื่อน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4004D7-D586-4151-76AE-7E5B5CC0A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34" y="4294818"/>
                <a:ext cx="5184396" cy="1200329"/>
              </a:xfrm>
              <a:prstGeom prst="rect">
                <a:avLst/>
              </a:prstGeom>
              <a:blipFill>
                <a:blip r:embed="rId4"/>
                <a:stretch>
                  <a:fillRect l="-940" t="-3061" b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E018B1-0DB1-0211-6526-894A4DFB6C61}"/>
                  </a:ext>
                </a:extLst>
              </p:cNvPr>
              <p:cNvSpPr txBox="1"/>
              <p:nvPr/>
            </p:nvSpPr>
            <p:spPr>
              <a:xfrm>
                <a:off x="6294968" y="4220847"/>
                <a:ext cx="518439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/>
                  <a:t>โดยที่ </a:t>
                </a:r>
                <a:r>
                  <a:rPr lang="en-GB" dirty="0"/>
                  <a:t>	Y </a:t>
                </a:r>
                <a:r>
                  <a:rPr lang="th-TH" dirty="0"/>
                  <a:t>	</a:t>
                </a:r>
                <a:r>
                  <a:rPr lang="en-GB" dirty="0"/>
                  <a:t>= </a:t>
                </a:r>
                <a:r>
                  <a:rPr lang="th-TH" dirty="0"/>
                  <a:t>ตัวแปรตาม</a:t>
                </a:r>
              </a:p>
              <a:p>
                <a:r>
                  <a:rPr lang="th-TH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h-TH" dirty="0"/>
                  <a:t>	</a:t>
                </a:r>
                <a:r>
                  <a:rPr lang="en-US" dirty="0"/>
                  <a:t>= </a:t>
                </a:r>
                <a:r>
                  <a:rPr lang="th-TH" dirty="0"/>
                  <a:t>ค่าคงที่</a:t>
                </a:r>
              </a:p>
              <a:p>
                <a:r>
                  <a:rPr lang="th-TH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= </a:t>
                </a:r>
                <a:r>
                  <a:rPr lang="th-TH" dirty="0"/>
                  <a:t>ค่า</a:t>
                </a:r>
                <a:r>
                  <a:rPr lang="th-TH" dirty="0" err="1"/>
                  <a:t>สัมป</a:t>
                </a:r>
                <a:r>
                  <a:rPr lang="th-TH" dirty="0"/>
                  <a:t>ระ</a:t>
                </a:r>
                <a:r>
                  <a:rPr lang="th-TH" dirty="0" err="1"/>
                  <a:t>สิทธ์</a:t>
                </a:r>
                <a:r>
                  <a:rPr lang="th-TH" dirty="0"/>
                  <a:t> ของ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	= </a:t>
                </a:r>
                <a:r>
                  <a:rPr lang="th-TH" dirty="0"/>
                  <a:t>ค่า</a:t>
                </a:r>
                <a:r>
                  <a:rPr lang="th-TH" dirty="0" err="1"/>
                  <a:t>สัมป</a:t>
                </a:r>
                <a:r>
                  <a:rPr lang="th-TH" dirty="0"/>
                  <a:t>ระ</a:t>
                </a:r>
                <a:r>
                  <a:rPr lang="th-TH" dirty="0" err="1"/>
                  <a:t>สิทธ์</a:t>
                </a:r>
                <a:r>
                  <a:rPr lang="th-TH" dirty="0"/>
                  <a:t> ของ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th-TH" dirty="0"/>
                  <a:t> </a:t>
                </a: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	= </a:t>
                </a:r>
                <a:r>
                  <a:rPr lang="th-TH" dirty="0"/>
                  <a:t>ค่า</a:t>
                </a:r>
                <a:r>
                  <a:rPr lang="th-TH" dirty="0" err="1"/>
                  <a:t>สัมป</a:t>
                </a:r>
                <a:r>
                  <a:rPr lang="th-TH" dirty="0"/>
                  <a:t>ระ</a:t>
                </a:r>
                <a:r>
                  <a:rPr lang="th-TH" dirty="0" err="1"/>
                  <a:t>สิทธ์</a:t>
                </a:r>
                <a:r>
                  <a:rPr lang="th-TH" dirty="0"/>
                  <a:t> ของ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th-TH" dirty="0"/>
              </a:p>
              <a:p>
                <a:r>
                  <a:rPr lang="th-TH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th-TH" dirty="0"/>
                  <a:t>	</a:t>
                </a:r>
                <a:r>
                  <a:rPr lang="en-US" dirty="0"/>
                  <a:t>= </a:t>
                </a:r>
                <a:r>
                  <a:rPr lang="th-TH" dirty="0"/>
                  <a:t>ค่าคลาดเคลื่อน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E018B1-0DB1-0211-6526-894A4DFB6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68" y="4220847"/>
                <a:ext cx="5184396" cy="1754326"/>
              </a:xfrm>
              <a:prstGeom prst="rect">
                <a:avLst/>
              </a:prstGeom>
              <a:blipFill>
                <a:blip r:embed="rId5"/>
                <a:stretch>
                  <a:fillRect l="-1059" t="-1736" b="-4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0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E9C6-00E7-B8DA-CE6E-616933AE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dirty="0"/>
              <a:t>ข้อตกลงเบื้องต้น (</a:t>
            </a:r>
            <a:r>
              <a:rPr lang="en-GB" sz="3200" dirty="0"/>
              <a:t>Assumptions) </a:t>
            </a:r>
            <a:r>
              <a:rPr lang="th-TH" sz="3200" dirty="0"/>
              <a:t>ของ </a:t>
            </a:r>
            <a:r>
              <a:rPr lang="en-GB" sz="3200" dirty="0"/>
              <a:t>Linear Regression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F77AFC-93D4-89BE-67C9-D0B273590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lnSpc>
                <a:spcPct val="200000"/>
              </a:lnSpc>
              <a:buFont typeface="+mj-lt"/>
              <a:buAutoNum type="arabicParenR"/>
            </a:pPr>
            <a:r>
              <a:rPr lang="th-TH" dirty="0"/>
              <a:t>ความสัมพันธ์เป็นเชิงเส้น (</a:t>
            </a:r>
            <a:r>
              <a:rPr lang="en-GB" dirty="0"/>
              <a:t>Linearity)</a:t>
            </a:r>
            <a:endParaRPr lang="th-TH" dirty="0"/>
          </a:p>
          <a:p>
            <a:pPr marL="624078" indent="-514350">
              <a:lnSpc>
                <a:spcPct val="200000"/>
              </a:lnSpc>
              <a:buFont typeface="+mj-lt"/>
              <a:buAutoNum type="arabicParenR"/>
            </a:pPr>
            <a:r>
              <a:rPr lang="th-TH" dirty="0"/>
              <a:t>ค่าคลาดเคลื่อนมีการแจกแจงปกติ (</a:t>
            </a:r>
            <a:r>
              <a:rPr lang="en-GB" dirty="0"/>
              <a:t>Normality of Residuals)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arenR"/>
            </a:pPr>
            <a:r>
              <a:rPr lang="th-TH" dirty="0"/>
              <a:t>ความแปรปรวนของค่าคลาดเคลื่อนคงที่ (</a:t>
            </a:r>
            <a:r>
              <a:rPr lang="en-GB" dirty="0"/>
              <a:t>Homoscedasticity)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arenR"/>
            </a:pPr>
            <a:r>
              <a:rPr lang="th-TH" dirty="0"/>
              <a:t>ค่าคลาดเคลื่อนเป็นอิสระต่อกัน (</a:t>
            </a:r>
            <a:r>
              <a:rPr lang="en-GB" dirty="0"/>
              <a:t>Independence of Residuals)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0F821-3CBA-1ED3-35D1-B21A3F0F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05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88BE-2C05-4A0F-8C12-4D6E928F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ข้อสมมติ</a:t>
            </a:r>
            <a:r>
              <a:rPr lang="en-US" dirty="0"/>
              <a:t> 1: </a:t>
            </a:r>
            <a:r>
              <a:rPr lang="th-TH" dirty="0"/>
              <a:t>ความสัมพันธ์เป็นเชิงเส้น (</a:t>
            </a:r>
            <a:r>
              <a:rPr lang="en-GB" dirty="0"/>
              <a:t>Linearity)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822C-9EA7-CA57-62AA-AA803EAE7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ความสัมพันธ์ระหว่างตัวแปรอิสระ (</a:t>
            </a:r>
            <a:r>
              <a:rPr lang="en-GB" dirty="0"/>
              <a:t>X) </a:t>
            </a:r>
            <a:r>
              <a:rPr lang="th-TH" dirty="0"/>
              <a:t>และตัวแปรตาม (</a:t>
            </a:r>
            <a:r>
              <a:rPr lang="en-GB" dirty="0"/>
              <a:t>Y) </a:t>
            </a:r>
            <a:r>
              <a:rPr lang="th-TH" dirty="0"/>
              <a:t>เป็นแบบเส้นตรง </a:t>
            </a:r>
            <a:endParaRPr lang="en-US" dirty="0"/>
          </a:p>
          <a:p>
            <a:pPr lvl="1"/>
            <a:r>
              <a:rPr lang="th-TH" dirty="0"/>
              <a:t>หากความสัมพันธ์ที่แท้จริงเป็นแบบโค้งหรือเป็นอย่างอื่น การใช้เส้นตรงมาอธิบายจะไม่เหมาะสม ทำให้แบบจำลองไม่สามารถทำนายได้อย่างแม่นยำ</a:t>
            </a:r>
          </a:p>
          <a:p>
            <a:r>
              <a:rPr lang="th-TH" b="1" dirty="0"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วิธีตรวจสอบเบื้องต้น: </a:t>
            </a:r>
            <a:endParaRPr lang="en-US" b="1" dirty="0"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  <a:p>
            <a:pPr lvl="1"/>
            <a:r>
              <a:rPr lang="th-TH" dirty="0"/>
              <a:t>การสร้าง </a:t>
            </a:r>
            <a:r>
              <a:rPr lang="en-GB" dirty="0"/>
              <a:t>Scatter Plot (</a:t>
            </a:r>
            <a:r>
              <a:rPr lang="th-TH" dirty="0"/>
              <a:t>กราฟการกระจาย) ระหว่างตัวแปรอิสระและตัวแปรตาม หากจุดข้อมูลเรียงตัวกันเป็นแนวเส้นตรง ก็ถือว่าเข้าใกล้ข้อตกลงนี้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F4145-7AC8-2D8E-A358-E21F9E12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2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4">
      <a:majorFont>
        <a:latin typeface="Chulabhorn Likit Text Medium"/>
        <a:ea typeface=""/>
        <a:cs typeface="Chulabhorn Likit Text Medium"/>
      </a:majorFont>
      <a:minorFont>
        <a:latin typeface="Chulabhorn Likit Text"/>
        <a:ea typeface=""/>
        <a:cs typeface="Chulabhorn Likit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345_TF03460604.potx" id="{E7E0BD26-C043-45F4-96D1-04BA13E49D2C}" vid="{5436AFAD-CFB0-446B-836C-C3E13AB5250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{3E990388-72D6-4AD1-A226-353958D49BEE}tf03460604_win32</Template>
  <TotalTime>6345</TotalTime>
  <Words>2771</Words>
  <Application>Microsoft Office PowerPoint</Application>
  <PresentationFormat>Widescreen</PresentationFormat>
  <Paragraphs>288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Cambria Math</vt:lpstr>
      <vt:lpstr>Chulabhorn Likit Text</vt:lpstr>
      <vt:lpstr>Chulabhorn Likit Text Light</vt:lpstr>
      <vt:lpstr>Chulabhorn Likit Text Medium</vt:lpstr>
      <vt:lpstr>Georgia</vt:lpstr>
      <vt:lpstr>Tahoma</vt:lpstr>
      <vt:lpstr>TH Sarabun New</vt:lpstr>
      <vt:lpstr>Wingdings 2</vt:lpstr>
      <vt:lpstr>Training presentation</vt:lpstr>
      <vt:lpstr> Regression in SPSS</vt:lpstr>
      <vt:lpstr>วัตถุประสงค์</vt:lpstr>
      <vt:lpstr>Type of data</vt:lpstr>
      <vt:lpstr>Types of Data Analysis</vt:lpstr>
      <vt:lpstr>แนวคิดพื้นฐานของ Regression Analysis</vt:lpstr>
      <vt:lpstr>Linear Regression คืออะไร?</vt:lpstr>
      <vt:lpstr>Simple Linear Regression VS Multiple Linear Regression</vt:lpstr>
      <vt:lpstr>ข้อตกลงเบื้องต้น (Assumptions) ของ Linear Regression</vt:lpstr>
      <vt:lpstr>ข้อสมมติ 1: ความสัมพันธ์เป็นเชิงเส้น (Linearity)</vt:lpstr>
      <vt:lpstr>ข้อสมมติ 2: ค่าคลาดเคลื่อนมีการแจกแจงปกติ (Normality of Residuals) </vt:lpstr>
      <vt:lpstr>ข้อสมมติ 3: ค่าคลาดเคลื่อนมีการแจกแจงปกติ (Normality of Residuals)</vt:lpstr>
      <vt:lpstr>ข้อสมมติ 4: ค่าคลาดเคลื่อนเป็นอิสระต่อกัน (Independence of Residuals)</vt:lpstr>
      <vt:lpstr>การทดสอบ Durbin-Watson Test ใน SPSS</vt:lpstr>
      <vt:lpstr>การตีความผลลัพธ์ Durbin-Watson</vt:lpstr>
      <vt:lpstr>Simple Linear regression</vt:lpstr>
      <vt:lpstr>Simple Linear regression </vt:lpstr>
      <vt:lpstr>Simple Linear regression </vt:lpstr>
      <vt:lpstr>Multiple Linear Regression</vt:lpstr>
      <vt:lpstr>Multiple Linear Regression</vt:lpstr>
      <vt:lpstr>Multiple Linear Regression</vt:lpstr>
      <vt:lpstr>ตัวอย่าง Collinearity diagnostics</vt:lpstr>
      <vt:lpstr>Binary choice model</vt:lpstr>
      <vt:lpstr>วัตถุประสงค์</vt:lpstr>
      <vt:lpstr>การวิเคราะห์ตัวแปรตามแบบ Binary และข้อจำกัดของ Linear Regression </vt:lpstr>
      <vt:lpstr>ทำไมถึงไม่ควรใช้ Linear Regression (OLS)  กับตัวแปรตามแบบ Binary?</vt:lpstr>
      <vt:lpstr>หลักการของ Logit และ Probit Model </vt:lpstr>
      <vt:lpstr>การวิเคราะห์ Logistic Regression (Logit) ด้วย SPSS</vt:lpstr>
      <vt:lpstr>การวิเคราะห์ Logistic Regression (Logit) ด้วย SPSS</vt:lpstr>
      <vt:lpstr>หน้าต่าง Logistic regression options.</vt:lpstr>
      <vt:lpstr>การอ่านผลการวิเคราะห์</vt:lpstr>
      <vt:lpstr>Goodness of fit</vt:lpstr>
      <vt:lpstr>การอ่านผลการวิเคราะห์</vt:lpstr>
      <vt:lpstr>Save predicted values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Suwanna Sayruamyat</dc:creator>
  <cp:lastModifiedBy>Suwanna Sayruamyat</cp:lastModifiedBy>
  <cp:revision>4</cp:revision>
  <dcterms:created xsi:type="dcterms:W3CDTF">2025-02-24T07:51:04Z</dcterms:created>
  <dcterms:modified xsi:type="dcterms:W3CDTF">2025-08-05T09:47:51Z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